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7772400" cx="10058400"/>
  <p:notesSz cx="6858000" cy="9144000"/>
  <p:embeddedFontLst>
    <p:embeddedFont>
      <p:font typeface="Poppins Black"/>
      <p:bold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48" orient="horz"/>
        <p:guide pos="316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PoppinsBlack-boldItalic.fntdata"/><Relationship Id="rId10" Type="http://schemas.openxmlformats.org/officeDocument/2006/relationships/slide" Target="slides/slide5.xml"/><Relationship Id="rId54" Type="http://schemas.openxmlformats.org/officeDocument/2006/relationships/font" Target="fonts/PoppinsBlack-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 name="Google Shape;5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4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4" name="Google Shape;49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4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4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4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4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4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4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4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4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4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0" name="Google Shape;57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42879" y="1125136"/>
            <a:ext cx="9372600" cy="3101700"/>
          </a:xfrm>
          <a:prstGeom prst="rect">
            <a:avLst/>
          </a:prstGeom>
          <a:noFill/>
          <a:ln>
            <a:noFill/>
          </a:ln>
        </p:spPr>
        <p:txBody>
          <a:bodyPr anchorCtr="0" anchor="b" bIns="113100" lIns="113100" spcFirstLastPara="1" rIns="113100" wrap="square" tIns="113100">
            <a:normAutofit/>
          </a:bodyPr>
          <a:lstStyle>
            <a:lvl1pPr lvl="0" algn="ctr">
              <a:lnSpc>
                <a:spcPct val="100000"/>
              </a:lnSpc>
              <a:spcBef>
                <a:spcPts val="0"/>
              </a:spcBef>
              <a:spcAft>
                <a:spcPts val="0"/>
              </a:spcAft>
              <a:buSzPts val="6400"/>
              <a:buNone/>
              <a:defRPr sz="6400"/>
            </a:lvl1pPr>
            <a:lvl2pPr lvl="1" algn="ctr">
              <a:lnSpc>
                <a:spcPct val="100000"/>
              </a:lnSpc>
              <a:spcBef>
                <a:spcPts val="0"/>
              </a:spcBef>
              <a:spcAft>
                <a:spcPts val="0"/>
              </a:spcAft>
              <a:buSzPts val="6400"/>
              <a:buNone/>
              <a:defRPr sz="6400"/>
            </a:lvl2pPr>
            <a:lvl3pPr lvl="2" algn="ctr">
              <a:lnSpc>
                <a:spcPct val="100000"/>
              </a:lnSpc>
              <a:spcBef>
                <a:spcPts val="0"/>
              </a:spcBef>
              <a:spcAft>
                <a:spcPts val="0"/>
              </a:spcAft>
              <a:buSzPts val="6400"/>
              <a:buNone/>
              <a:defRPr sz="6400"/>
            </a:lvl3pPr>
            <a:lvl4pPr lvl="3" algn="ctr">
              <a:lnSpc>
                <a:spcPct val="100000"/>
              </a:lnSpc>
              <a:spcBef>
                <a:spcPts val="0"/>
              </a:spcBef>
              <a:spcAft>
                <a:spcPts val="0"/>
              </a:spcAft>
              <a:buSzPts val="6400"/>
              <a:buNone/>
              <a:defRPr sz="6400"/>
            </a:lvl4pPr>
            <a:lvl5pPr lvl="4" algn="ctr">
              <a:lnSpc>
                <a:spcPct val="100000"/>
              </a:lnSpc>
              <a:spcBef>
                <a:spcPts val="0"/>
              </a:spcBef>
              <a:spcAft>
                <a:spcPts val="0"/>
              </a:spcAft>
              <a:buSzPts val="6400"/>
              <a:buNone/>
              <a:defRPr sz="6400"/>
            </a:lvl5pPr>
            <a:lvl6pPr lvl="5" algn="ctr">
              <a:lnSpc>
                <a:spcPct val="100000"/>
              </a:lnSpc>
              <a:spcBef>
                <a:spcPts val="0"/>
              </a:spcBef>
              <a:spcAft>
                <a:spcPts val="0"/>
              </a:spcAft>
              <a:buSzPts val="6400"/>
              <a:buNone/>
              <a:defRPr sz="6400"/>
            </a:lvl6pPr>
            <a:lvl7pPr lvl="6" algn="ctr">
              <a:lnSpc>
                <a:spcPct val="100000"/>
              </a:lnSpc>
              <a:spcBef>
                <a:spcPts val="0"/>
              </a:spcBef>
              <a:spcAft>
                <a:spcPts val="0"/>
              </a:spcAft>
              <a:buSzPts val="6400"/>
              <a:buNone/>
              <a:defRPr sz="6400"/>
            </a:lvl7pPr>
            <a:lvl8pPr lvl="7" algn="ctr">
              <a:lnSpc>
                <a:spcPct val="100000"/>
              </a:lnSpc>
              <a:spcBef>
                <a:spcPts val="0"/>
              </a:spcBef>
              <a:spcAft>
                <a:spcPts val="0"/>
              </a:spcAft>
              <a:buSzPts val="6400"/>
              <a:buNone/>
              <a:defRPr sz="6400"/>
            </a:lvl8pPr>
            <a:lvl9pPr lvl="8" algn="ctr">
              <a:lnSpc>
                <a:spcPct val="100000"/>
              </a:lnSpc>
              <a:spcBef>
                <a:spcPts val="0"/>
              </a:spcBef>
              <a:spcAft>
                <a:spcPts val="0"/>
              </a:spcAft>
              <a:buSzPts val="6400"/>
              <a:buNone/>
              <a:defRPr sz="6400"/>
            </a:lvl9pPr>
          </a:lstStyle>
          <a:p/>
        </p:txBody>
      </p:sp>
      <p:sp>
        <p:nvSpPr>
          <p:cNvPr id="11" name="Google Shape;11;p2"/>
          <p:cNvSpPr txBox="1"/>
          <p:nvPr>
            <p:ph idx="1" type="subTitle"/>
          </p:nvPr>
        </p:nvSpPr>
        <p:spPr>
          <a:xfrm>
            <a:off x="342870" y="4282678"/>
            <a:ext cx="9372600" cy="1197600"/>
          </a:xfrm>
          <a:prstGeom prst="rect">
            <a:avLst/>
          </a:prstGeom>
          <a:noFill/>
          <a:ln>
            <a:noFill/>
          </a:ln>
        </p:spPr>
        <p:txBody>
          <a:bodyPr anchorCtr="0" anchor="t" bIns="113100" lIns="113100" spcFirstLastPara="1" rIns="113100" wrap="square" tIns="11310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p:txBody>
      </p:sp>
      <p:sp>
        <p:nvSpPr>
          <p:cNvPr id="12" name="Google Shape;12;p2"/>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42870" y="1671478"/>
            <a:ext cx="9372600" cy="2967000"/>
          </a:xfrm>
          <a:prstGeom prst="rect">
            <a:avLst/>
          </a:prstGeom>
          <a:noFill/>
          <a:ln>
            <a:noFill/>
          </a:ln>
        </p:spPr>
        <p:txBody>
          <a:bodyPr anchorCtr="0" anchor="b" bIns="113100" lIns="113100" spcFirstLastPara="1" rIns="113100" wrap="square" tIns="113100">
            <a:normAutofit/>
          </a:bodyPr>
          <a:lstStyle>
            <a:lvl1pPr lvl="0" algn="ctr">
              <a:lnSpc>
                <a:spcPct val="100000"/>
              </a:lnSpc>
              <a:spcBef>
                <a:spcPts val="0"/>
              </a:spcBef>
              <a:spcAft>
                <a:spcPts val="0"/>
              </a:spcAft>
              <a:buSzPts val="14800"/>
              <a:buNone/>
              <a:defRPr sz="14800"/>
            </a:lvl1pPr>
            <a:lvl2pPr lvl="1" algn="ctr">
              <a:lnSpc>
                <a:spcPct val="100000"/>
              </a:lnSpc>
              <a:spcBef>
                <a:spcPts val="0"/>
              </a:spcBef>
              <a:spcAft>
                <a:spcPts val="0"/>
              </a:spcAft>
              <a:buSzPts val="14800"/>
              <a:buNone/>
              <a:defRPr sz="14800"/>
            </a:lvl2pPr>
            <a:lvl3pPr lvl="2" algn="ctr">
              <a:lnSpc>
                <a:spcPct val="100000"/>
              </a:lnSpc>
              <a:spcBef>
                <a:spcPts val="0"/>
              </a:spcBef>
              <a:spcAft>
                <a:spcPts val="0"/>
              </a:spcAft>
              <a:buSzPts val="14800"/>
              <a:buNone/>
              <a:defRPr sz="14800"/>
            </a:lvl3pPr>
            <a:lvl4pPr lvl="3" algn="ctr">
              <a:lnSpc>
                <a:spcPct val="100000"/>
              </a:lnSpc>
              <a:spcBef>
                <a:spcPts val="0"/>
              </a:spcBef>
              <a:spcAft>
                <a:spcPts val="0"/>
              </a:spcAft>
              <a:buSzPts val="14800"/>
              <a:buNone/>
              <a:defRPr sz="14800"/>
            </a:lvl4pPr>
            <a:lvl5pPr lvl="4" algn="ctr">
              <a:lnSpc>
                <a:spcPct val="100000"/>
              </a:lnSpc>
              <a:spcBef>
                <a:spcPts val="0"/>
              </a:spcBef>
              <a:spcAft>
                <a:spcPts val="0"/>
              </a:spcAft>
              <a:buSzPts val="14800"/>
              <a:buNone/>
              <a:defRPr sz="14800"/>
            </a:lvl5pPr>
            <a:lvl6pPr lvl="5" algn="ctr">
              <a:lnSpc>
                <a:spcPct val="100000"/>
              </a:lnSpc>
              <a:spcBef>
                <a:spcPts val="0"/>
              </a:spcBef>
              <a:spcAft>
                <a:spcPts val="0"/>
              </a:spcAft>
              <a:buSzPts val="14800"/>
              <a:buNone/>
              <a:defRPr sz="14800"/>
            </a:lvl6pPr>
            <a:lvl7pPr lvl="6" algn="ctr">
              <a:lnSpc>
                <a:spcPct val="100000"/>
              </a:lnSpc>
              <a:spcBef>
                <a:spcPts val="0"/>
              </a:spcBef>
              <a:spcAft>
                <a:spcPts val="0"/>
              </a:spcAft>
              <a:buSzPts val="14800"/>
              <a:buNone/>
              <a:defRPr sz="14800"/>
            </a:lvl7pPr>
            <a:lvl8pPr lvl="7" algn="ctr">
              <a:lnSpc>
                <a:spcPct val="100000"/>
              </a:lnSpc>
              <a:spcBef>
                <a:spcPts val="0"/>
              </a:spcBef>
              <a:spcAft>
                <a:spcPts val="0"/>
              </a:spcAft>
              <a:buSzPts val="14800"/>
              <a:buNone/>
              <a:defRPr sz="14800"/>
            </a:lvl8pPr>
            <a:lvl9pPr lvl="8" algn="ctr">
              <a:lnSpc>
                <a:spcPct val="100000"/>
              </a:lnSpc>
              <a:spcBef>
                <a:spcPts val="0"/>
              </a:spcBef>
              <a:spcAft>
                <a:spcPts val="0"/>
              </a:spcAft>
              <a:buSzPts val="14800"/>
              <a:buNone/>
              <a:defRPr sz="14800"/>
            </a:lvl9pPr>
          </a:lstStyle>
          <a:p>
            <a:r>
              <a:t>xx%</a:t>
            </a:r>
          </a:p>
        </p:txBody>
      </p:sp>
      <p:sp>
        <p:nvSpPr>
          <p:cNvPr id="46" name="Google Shape;46;p11"/>
          <p:cNvSpPr txBox="1"/>
          <p:nvPr>
            <p:ph idx="1" type="body"/>
          </p:nvPr>
        </p:nvSpPr>
        <p:spPr>
          <a:xfrm>
            <a:off x="342870" y="4763362"/>
            <a:ext cx="9372600" cy="1965600"/>
          </a:xfrm>
          <a:prstGeom prst="rect">
            <a:avLst/>
          </a:prstGeom>
          <a:noFill/>
          <a:ln>
            <a:noFill/>
          </a:ln>
        </p:spPr>
        <p:txBody>
          <a:bodyPr anchorCtr="0" anchor="t" bIns="113100" lIns="113100" spcFirstLastPara="1" rIns="113100" wrap="square" tIns="113100">
            <a:normAutofit/>
          </a:bodyPr>
          <a:lstStyle>
            <a:lvl1pPr indent="-368300" lvl="0" marL="457200" algn="ctr">
              <a:lnSpc>
                <a:spcPct val="115000"/>
              </a:lnSpc>
              <a:spcBef>
                <a:spcPts val="0"/>
              </a:spcBef>
              <a:spcAft>
                <a:spcPts val="0"/>
              </a:spcAft>
              <a:buSzPts val="2200"/>
              <a:buChar char="●"/>
              <a:defRPr/>
            </a:lvl1pPr>
            <a:lvl2pPr indent="-336550" lvl="1" marL="914400" algn="ctr">
              <a:lnSpc>
                <a:spcPct val="115000"/>
              </a:lnSpc>
              <a:spcBef>
                <a:spcPts val="0"/>
              </a:spcBef>
              <a:spcAft>
                <a:spcPts val="0"/>
              </a:spcAft>
              <a:buSzPts val="1700"/>
              <a:buChar char="○"/>
              <a:defRPr/>
            </a:lvl2pPr>
            <a:lvl3pPr indent="-336550" lvl="2" marL="1371600" algn="ctr">
              <a:lnSpc>
                <a:spcPct val="115000"/>
              </a:lnSpc>
              <a:spcBef>
                <a:spcPts val="0"/>
              </a:spcBef>
              <a:spcAft>
                <a:spcPts val="0"/>
              </a:spcAft>
              <a:buSzPts val="1700"/>
              <a:buChar char="■"/>
              <a:defRPr/>
            </a:lvl3pPr>
            <a:lvl4pPr indent="-336550" lvl="3" marL="1828800" algn="ctr">
              <a:lnSpc>
                <a:spcPct val="115000"/>
              </a:lnSpc>
              <a:spcBef>
                <a:spcPts val="0"/>
              </a:spcBef>
              <a:spcAft>
                <a:spcPts val="0"/>
              </a:spcAft>
              <a:buSzPts val="1700"/>
              <a:buChar char="●"/>
              <a:defRPr/>
            </a:lvl4pPr>
            <a:lvl5pPr indent="-336550" lvl="4" marL="2286000" algn="ctr">
              <a:lnSpc>
                <a:spcPct val="115000"/>
              </a:lnSpc>
              <a:spcBef>
                <a:spcPts val="0"/>
              </a:spcBef>
              <a:spcAft>
                <a:spcPts val="0"/>
              </a:spcAft>
              <a:buSzPts val="1700"/>
              <a:buChar char="○"/>
              <a:defRPr/>
            </a:lvl5pPr>
            <a:lvl6pPr indent="-336550" lvl="5" marL="2743200" algn="ctr">
              <a:lnSpc>
                <a:spcPct val="115000"/>
              </a:lnSpc>
              <a:spcBef>
                <a:spcPts val="0"/>
              </a:spcBef>
              <a:spcAft>
                <a:spcPts val="0"/>
              </a:spcAft>
              <a:buSzPts val="1700"/>
              <a:buChar char="■"/>
              <a:defRPr/>
            </a:lvl6pPr>
            <a:lvl7pPr indent="-336550" lvl="6" marL="3200400" algn="ctr">
              <a:lnSpc>
                <a:spcPct val="115000"/>
              </a:lnSpc>
              <a:spcBef>
                <a:spcPts val="0"/>
              </a:spcBef>
              <a:spcAft>
                <a:spcPts val="0"/>
              </a:spcAft>
              <a:buSzPts val="1700"/>
              <a:buChar char="●"/>
              <a:defRPr/>
            </a:lvl7pPr>
            <a:lvl8pPr indent="-336550" lvl="7" marL="3657600" algn="ctr">
              <a:lnSpc>
                <a:spcPct val="115000"/>
              </a:lnSpc>
              <a:spcBef>
                <a:spcPts val="0"/>
              </a:spcBef>
              <a:spcAft>
                <a:spcPts val="0"/>
              </a:spcAft>
              <a:buSzPts val="1700"/>
              <a:buChar char="○"/>
              <a:defRPr/>
            </a:lvl8pPr>
            <a:lvl9pPr indent="-336550" lvl="8" marL="4114800" algn="ctr">
              <a:lnSpc>
                <a:spcPct val="115000"/>
              </a:lnSpc>
              <a:spcBef>
                <a:spcPts val="0"/>
              </a:spcBef>
              <a:spcAft>
                <a:spcPts val="0"/>
              </a:spcAft>
              <a:buSzPts val="1700"/>
              <a:buChar char="■"/>
              <a:defRPr/>
            </a:lvl9pPr>
          </a:lstStyle>
          <a:p/>
        </p:txBody>
      </p:sp>
      <p:sp>
        <p:nvSpPr>
          <p:cNvPr id="47" name="Google Shape;47;p11"/>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rm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5" name="Google Shape;15;p3"/>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rmAutofit/>
          </a:bodyPr>
          <a:lstStyle>
            <a:lvl1pPr indent="-368300" lvl="0" marL="457200" algn="l">
              <a:lnSpc>
                <a:spcPct val="115000"/>
              </a:lnSpc>
              <a:spcBef>
                <a:spcPts val="0"/>
              </a:spcBef>
              <a:spcAft>
                <a:spcPts val="0"/>
              </a:spcAft>
              <a:buSzPts val="2200"/>
              <a:buChar char="●"/>
              <a:defRPr/>
            </a:lvl1pPr>
            <a:lvl2pPr indent="-336550" lvl="1" marL="914400" algn="l">
              <a:lnSpc>
                <a:spcPct val="115000"/>
              </a:lnSpc>
              <a:spcBef>
                <a:spcPts val="0"/>
              </a:spcBef>
              <a:spcAft>
                <a:spcPts val="0"/>
              </a:spcAft>
              <a:buSzPts val="1700"/>
              <a:buChar char="○"/>
              <a:defRPr/>
            </a:lvl2pPr>
            <a:lvl3pPr indent="-336550" lvl="2" marL="1371600" algn="l">
              <a:lnSpc>
                <a:spcPct val="115000"/>
              </a:lnSpc>
              <a:spcBef>
                <a:spcPts val="0"/>
              </a:spcBef>
              <a:spcAft>
                <a:spcPts val="0"/>
              </a:spcAft>
              <a:buSzPts val="1700"/>
              <a:buChar char="■"/>
              <a:defRPr/>
            </a:lvl3pPr>
            <a:lvl4pPr indent="-336550" lvl="3" marL="1828800" algn="l">
              <a:lnSpc>
                <a:spcPct val="115000"/>
              </a:lnSpc>
              <a:spcBef>
                <a:spcPts val="0"/>
              </a:spcBef>
              <a:spcAft>
                <a:spcPts val="0"/>
              </a:spcAft>
              <a:buSzPts val="1700"/>
              <a:buChar char="●"/>
              <a:defRPr/>
            </a:lvl4pPr>
            <a:lvl5pPr indent="-336550" lvl="4" marL="2286000" algn="l">
              <a:lnSpc>
                <a:spcPct val="115000"/>
              </a:lnSpc>
              <a:spcBef>
                <a:spcPts val="0"/>
              </a:spcBef>
              <a:spcAft>
                <a:spcPts val="0"/>
              </a:spcAft>
              <a:buSzPts val="1700"/>
              <a:buChar char="○"/>
              <a:defRPr/>
            </a:lvl5pPr>
            <a:lvl6pPr indent="-336550" lvl="5" marL="2743200" algn="l">
              <a:lnSpc>
                <a:spcPct val="115000"/>
              </a:lnSpc>
              <a:spcBef>
                <a:spcPts val="0"/>
              </a:spcBef>
              <a:spcAft>
                <a:spcPts val="0"/>
              </a:spcAft>
              <a:buSzPts val="1700"/>
              <a:buChar char="■"/>
              <a:defRPr/>
            </a:lvl6pPr>
            <a:lvl7pPr indent="-336550" lvl="6" marL="3200400" algn="l">
              <a:lnSpc>
                <a:spcPct val="115000"/>
              </a:lnSpc>
              <a:spcBef>
                <a:spcPts val="0"/>
              </a:spcBef>
              <a:spcAft>
                <a:spcPts val="0"/>
              </a:spcAft>
              <a:buSzPts val="1700"/>
              <a:buChar char="●"/>
              <a:defRPr/>
            </a:lvl7pPr>
            <a:lvl8pPr indent="-336550" lvl="7" marL="3657600" algn="l">
              <a:lnSpc>
                <a:spcPct val="115000"/>
              </a:lnSpc>
              <a:spcBef>
                <a:spcPts val="0"/>
              </a:spcBef>
              <a:spcAft>
                <a:spcPts val="0"/>
              </a:spcAft>
              <a:buSzPts val="1700"/>
              <a:buChar char="○"/>
              <a:defRPr/>
            </a:lvl8pPr>
            <a:lvl9pPr indent="-336550" lvl="8" marL="4114800" algn="l">
              <a:lnSpc>
                <a:spcPct val="115000"/>
              </a:lnSpc>
              <a:spcBef>
                <a:spcPts val="0"/>
              </a:spcBef>
              <a:spcAft>
                <a:spcPts val="0"/>
              </a:spcAft>
              <a:buSzPts val="1700"/>
              <a:buChar char="■"/>
              <a:defRPr/>
            </a:lvl9pPr>
          </a:lstStyle>
          <a:p/>
        </p:txBody>
      </p:sp>
      <p:sp>
        <p:nvSpPr>
          <p:cNvPr id="16" name="Google Shape;16;p3"/>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42870" y="3250173"/>
            <a:ext cx="9372600" cy="1272000"/>
          </a:xfrm>
          <a:prstGeom prst="rect">
            <a:avLst/>
          </a:prstGeom>
          <a:noFill/>
          <a:ln>
            <a:noFill/>
          </a:ln>
        </p:spPr>
        <p:txBody>
          <a:bodyPr anchorCtr="0" anchor="ctr" bIns="113100" lIns="113100" spcFirstLastPara="1" rIns="113100" wrap="square" tIns="11310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4500"/>
              <a:buNone/>
              <a:defRPr sz="4500"/>
            </a:lvl2pPr>
            <a:lvl3pPr lvl="2" algn="ctr">
              <a:lnSpc>
                <a:spcPct val="100000"/>
              </a:lnSpc>
              <a:spcBef>
                <a:spcPts val="0"/>
              </a:spcBef>
              <a:spcAft>
                <a:spcPts val="0"/>
              </a:spcAft>
              <a:buSzPts val="4500"/>
              <a:buNone/>
              <a:defRPr sz="4500"/>
            </a:lvl3pPr>
            <a:lvl4pPr lvl="3" algn="ctr">
              <a:lnSpc>
                <a:spcPct val="100000"/>
              </a:lnSpc>
              <a:spcBef>
                <a:spcPts val="0"/>
              </a:spcBef>
              <a:spcAft>
                <a:spcPts val="0"/>
              </a:spcAft>
              <a:buSzPts val="4500"/>
              <a:buNone/>
              <a:defRPr sz="4500"/>
            </a:lvl4pPr>
            <a:lvl5pPr lvl="4" algn="ctr">
              <a:lnSpc>
                <a:spcPct val="100000"/>
              </a:lnSpc>
              <a:spcBef>
                <a:spcPts val="0"/>
              </a:spcBef>
              <a:spcAft>
                <a:spcPts val="0"/>
              </a:spcAft>
              <a:buSzPts val="4500"/>
              <a:buNone/>
              <a:defRPr sz="4500"/>
            </a:lvl5pPr>
            <a:lvl6pPr lvl="5" algn="ctr">
              <a:lnSpc>
                <a:spcPct val="100000"/>
              </a:lnSpc>
              <a:spcBef>
                <a:spcPts val="0"/>
              </a:spcBef>
              <a:spcAft>
                <a:spcPts val="0"/>
              </a:spcAft>
              <a:buSzPts val="4500"/>
              <a:buNone/>
              <a:defRPr sz="4500"/>
            </a:lvl6pPr>
            <a:lvl7pPr lvl="6" algn="ctr">
              <a:lnSpc>
                <a:spcPct val="100000"/>
              </a:lnSpc>
              <a:spcBef>
                <a:spcPts val="0"/>
              </a:spcBef>
              <a:spcAft>
                <a:spcPts val="0"/>
              </a:spcAft>
              <a:buSzPts val="4500"/>
              <a:buNone/>
              <a:defRPr sz="4500"/>
            </a:lvl7pPr>
            <a:lvl8pPr lvl="7" algn="ctr">
              <a:lnSpc>
                <a:spcPct val="100000"/>
              </a:lnSpc>
              <a:spcBef>
                <a:spcPts val="0"/>
              </a:spcBef>
              <a:spcAft>
                <a:spcPts val="0"/>
              </a:spcAft>
              <a:buSzPts val="4500"/>
              <a:buNone/>
              <a:defRPr sz="4500"/>
            </a:lvl8pPr>
            <a:lvl9pPr lvl="8" algn="ctr">
              <a:lnSpc>
                <a:spcPct val="100000"/>
              </a:lnSpc>
              <a:spcBef>
                <a:spcPts val="0"/>
              </a:spcBef>
              <a:spcAft>
                <a:spcPts val="0"/>
              </a:spcAft>
              <a:buSzPts val="4500"/>
              <a:buNone/>
              <a:defRPr sz="4500"/>
            </a:lvl9pPr>
          </a:lstStyle>
          <a:p/>
        </p:txBody>
      </p:sp>
      <p:sp>
        <p:nvSpPr>
          <p:cNvPr id="19" name="Google Shape;19;p4"/>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rm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22" name="Google Shape;22;p5"/>
          <p:cNvSpPr txBox="1"/>
          <p:nvPr>
            <p:ph idx="1" type="body"/>
          </p:nvPr>
        </p:nvSpPr>
        <p:spPr>
          <a:xfrm>
            <a:off x="342870" y="1741518"/>
            <a:ext cx="4399800" cy="5162700"/>
          </a:xfrm>
          <a:prstGeom prst="rect">
            <a:avLst/>
          </a:prstGeom>
          <a:noFill/>
          <a:ln>
            <a:noFill/>
          </a:ln>
        </p:spPr>
        <p:txBody>
          <a:bodyPr anchorCtr="0" anchor="t" bIns="113100" lIns="113100" spcFirstLastPara="1" rIns="113100" wrap="square" tIns="113100">
            <a:normAutofit/>
          </a:bodyPr>
          <a:lstStyle>
            <a:lvl1pPr indent="-336550" lvl="0" marL="457200" algn="l">
              <a:lnSpc>
                <a:spcPct val="115000"/>
              </a:lnSpc>
              <a:spcBef>
                <a:spcPts val="0"/>
              </a:spcBef>
              <a:spcAft>
                <a:spcPts val="0"/>
              </a:spcAft>
              <a:buSzPts val="1700"/>
              <a:buChar char="●"/>
              <a:defRPr sz="1700"/>
            </a:lvl1pPr>
            <a:lvl2pPr indent="-323850" lvl="1" marL="914400" algn="l">
              <a:lnSpc>
                <a:spcPct val="115000"/>
              </a:lnSpc>
              <a:spcBef>
                <a:spcPts val="0"/>
              </a:spcBef>
              <a:spcAft>
                <a:spcPts val="0"/>
              </a:spcAft>
              <a:buSzPts val="1500"/>
              <a:buChar char="○"/>
              <a:defRPr sz="1500"/>
            </a:lvl2pPr>
            <a:lvl3pPr indent="-323850" lvl="2" marL="1371600" algn="l">
              <a:lnSpc>
                <a:spcPct val="115000"/>
              </a:lnSpc>
              <a:spcBef>
                <a:spcPts val="0"/>
              </a:spcBef>
              <a:spcAft>
                <a:spcPts val="0"/>
              </a:spcAft>
              <a:buSzPts val="1500"/>
              <a:buChar char="■"/>
              <a:defRPr sz="1500"/>
            </a:lvl3pPr>
            <a:lvl4pPr indent="-323850" lvl="3" marL="1828800" algn="l">
              <a:lnSpc>
                <a:spcPct val="115000"/>
              </a:lnSpc>
              <a:spcBef>
                <a:spcPts val="0"/>
              </a:spcBef>
              <a:spcAft>
                <a:spcPts val="0"/>
              </a:spcAft>
              <a:buSzPts val="1500"/>
              <a:buChar char="●"/>
              <a:defRPr sz="1500"/>
            </a:lvl4pPr>
            <a:lvl5pPr indent="-323850" lvl="4" marL="2286000" algn="l">
              <a:lnSpc>
                <a:spcPct val="115000"/>
              </a:lnSpc>
              <a:spcBef>
                <a:spcPts val="0"/>
              </a:spcBef>
              <a:spcAft>
                <a:spcPts val="0"/>
              </a:spcAft>
              <a:buSzPts val="1500"/>
              <a:buChar char="○"/>
              <a:defRPr sz="1500"/>
            </a:lvl5pPr>
            <a:lvl6pPr indent="-323850" lvl="5" marL="2743200" algn="l">
              <a:lnSpc>
                <a:spcPct val="115000"/>
              </a:lnSpc>
              <a:spcBef>
                <a:spcPts val="0"/>
              </a:spcBef>
              <a:spcAft>
                <a:spcPts val="0"/>
              </a:spcAft>
              <a:buSzPts val="1500"/>
              <a:buChar char="■"/>
              <a:defRPr sz="1500"/>
            </a:lvl6pPr>
            <a:lvl7pPr indent="-323850" lvl="6" marL="3200400" algn="l">
              <a:lnSpc>
                <a:spcPct val="115000"/>
              </a:lnSpc>
              <a:spcBef>
                <a:spcPts val="0"/>
              </a:spcBef>
              <a:spcAft>
                <a:spcPts val="0"/>
              </a:spcAft>
              <a:buSzPts val="1500"/>
              <a:buChar char="●"/>
              <a:defRPr sz="1500"/>
            </a:lvl7pPr>
            <a:lvl8pPr indent="-323850" lvl="7" marL="3657600" algn="l">
              <a:lnSpc>
                <a:spcPct val="115000"/>
              </a:lnSpc>
              <a:spcBef>
                <a:spcPts val="0"/>
              </a:spcBef>
              <a:spcAft>
                <a:spcPts val="0"/>
              </a:spcAft>
              <a:buSzPts val="1500"/>
              <a:buChar char="○"/>
              <a:defRPr sz="1500"/>
            </a:lvl8pPr>
            <a:lvl9pPr indent="-323850" lvl="8" marL="4114800" algn="l">
              <a:lnSpc>
                <a:spcPct val="115000"/>
              </a:lnSpc>
              <a:spcBef>
                <a:spcPts val="0"/>
              </a:spcBef>
              <a:spcAft>
                <a:spcPts val="0"/>
              </a:spcAft>
              <a:buSzPts val="1500"/>
              <a:buChar char="■"/>
              <a:defRPr sz="1500"/>
            </a:lvl9pPr>
          </a:lstStyle>
          <a:p/>
        </p:txBody>
      </p:sp>
      <p:sp>
        <p:nvSpPr>
          <p:cNvPr id="23" name="Google Shape;23;p5"/>
          <p:cNvSpPr txBox="1"/>
          <p:nvPr>
            <p:ph idx="2" type="body"/>
          </p:nvPr>
        </p:nvSpPr>
        <p:spPr>
          <a:xfrm>
            <a:off x="5315640" y="1741518"/>
            <a:ext cx="4399800" cy="5162700"/>
          </a:xfrm>
          <a:prstGeom prst="rect">
            <a:avLst/>
          </a:prstGeom>
          <a:noFill/>
          <a:ln>
            <a:noFill/>
          </a:ln>
        </p:spPr>
        <p:txBody>
          <a:bodyPr anchorCtr="0" anchor="t" bIns="113100" lIns="113100" spcFirstLastPara="1" rIns="113100" wrap="square" tIns="113100">
            <a:normAutofit/>
          </a:bodyPr>
          <a:lstStyle>
            <a:lvl1pPr indent="-336550" lvl="0" marL="457200" algn="l">
              <a:lnSpc>
                <a:spcPct val="115000"/>
              </a:lnSpc>
              <a:spcBef>
                <a:spcPts val="0"/>
              </a:spcBef>
              <a:spcAft>
                <a:spcPts val="0"/>
              </a:spcAft>
              <a:buSzPts val="1700"/>
              <a:buChar char="●"/>
              <a:defRPr sz="1700"/>
            </a:lvl1pPr>
            <a:lvl2pPr indent="-323850" lvl="1" marL="914400" algn="l">
              <a:lnSpc>
                <a:spcPct val="115000"/>
              </a:lnSpc>
              <a:spcBef>
                <a:spcPts val="0"/>
              </a:spcBef>
              <a:spcAft>
                <a:spcPts val="0"/>
              </a:spcAft>
              <a:buSzPts val="1500"/>
              <a:buChar char="○"/>
              <a:defRPr sz="1500"/>
            </a:lvl2pPr>
            <a:lvl3pPr indent="-323850" lvl="2" marL="1371600" algn="l">
              <a:lnSpc>
                <a:spcPct val="115000"/>
              </a:lnSpc>
              <a:spcBef>
                <a:spcPts val="0"/>
              </a:spcBef>
              <a:spcAft>
                <a:spcPts val="0"/>
              </a:spcAft>
              <a:buSzPts val="1500"/>
              <a:buChar char="■"/>
              <a:defRPr sz="1500"/>
            </a:lvl3pPr>
            <a:lvl4pPr indent="-323850" lvl="3" marL="1828800" algn="l">
              <a:lnSpc>
                <a:spcPct val="115000"/>
              </a:lnSpc>
              <a:spcBef>
                <a:spcPts val="0"/>
              </a:spcBef>
              <a:spcAft>
                <a:spcPts val="0"/>
              </a:spcAft>
              <a:buSzPts val="1500"/>
              <a:buChar char="●"/>
              <a:defRPr sz="1500"/>
            </a:lvl4pPr>
            <a:lvl5pPr indent="-323850" lvl="4" marL="2286000" algn="l">
              <a:lnSpc>
                <a:spcPct val="115000"/>
              </a:lnSpc>
              <a:spcBef>
                <a:spcPts val="0"/>
              </a:spcBef>
              <a:spcAft>
                <a:spcPts val="0"/>
              </a:spcAft>
              <a:buSzPts val="1500"/>
              <a:buChar char="○"/>
              <a:defRPr sz="1500"/>
            </a:lvl5pPr>
            <a:lvl6pPr indent="-323850" lvl="5" marL="2743200" algn="l">
              <a:lnSpc>
                <a:spcPct val="115000"/>
              </a:lnSpc>
              <a:spcBef>
                <a:spcPts val="0"/>
              </a:spcBef>
              <a:spcAft>
                <a:spcPts val="0"/>
              </a:spcAft>
              <a:buSzPts val="1500"/>
              <a:buChar char="■"/>
              <a:defRPr sz="1500"/>
            </a:lvl6pPr>
            <a:lvl7pPr indent="-323850" lvl="6" marL="3200400" algn="l">
              <a:lnSpc>
                <a:spcPct val="115000"/>
              </a:lnSpc>
              <a:spcBef>
                <a:spcPts val="0"/>
              </a:spcBef>
              <a:spcAft>
                <a:spcPts val="0"/>
              </a:spcAft>
              <a:buSzPts val="1500"/>
              <a:buChar char="●"/>
              <a:defRPr sz="1500"/>
            </a:lvl7pPr>
            <a:lvl8pPr indent="-323850" lvl="7" marL="3657600" algn="l">
              <a:lnSpc>
                <a:spcPct val="115000"/>
              </a:lnSpc>
              <a:spcBef>
                <a:spcPts val="0"/>
              </a:spcBef>
              <a:spcAft>
                <a:spcPts val="0"/>
              </a:spcAft>
              <a:buSzPts val="1500"/>
              <a:buChar char="○"/>
              <a:defRPr sz="1500"/>
            </a:lvl8pPr>
            <a:lvl9pPr indent="-323850" lvl="8" marL="4114800" algn="l">
              <a:lnSpc>
                <a:spcPct val="115000"/>
              </a:lnSpc>
              <a:spcBef>
                <a:spcPts val="0"/>
              </a:spcBef>
              <a:spcAft>
                <a:spcPts val="0"/>
              </a:spcAft>
              <a:buSzPts val="1500"/>
              <a:buChar char="■"/>
              <a:defRPr sz="1500"/>
            </a:lvl9pPr>
          </a:lstStyle>
          <a:p/>
        </p:txBody>
      </p:sp>
      <p:sp>
        <p:nvSpPr>
          <p:cNvPr id="24" name="Google Shape;24;p5"/>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rm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27" name="Google Shape;27;p6"/>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42870" y="839573"/>
            <a:ext cx="3088800" cy="1141800"/>
          </a:xfrm>
          <a:prstGeom prst="rect">
            <a:avLst/>
          </a:prstGeom>
          <a:noFill/>
          <a:ln>
            <a:noFill/>
          </a:ln>
        </p:spPr>
        <p:txBody>
          <a:bodyPr anchorCtr="0" anchor="b" bIns="113100" lIns="113100" spcFirstLastPara="1" rIns="113100" wrap="square" tIns="11310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30" name="Google Shape;30;p7"/>
          <p:cNvSpPr txBox="1"/>
          <p:nvPr>
            <p:ph idx="1" type="body"/>
          </p:nvPr>
        </p:nvSpPr>
        <p:spPr>
          <a:xfrm>
            <a:off x="342870" y="2099840"/>
            <a:ext cx="3088800" cy="4804500"/>
          </a:xfrm>
          <a:prstGeom prst="rect">
            <a:avLst/>
          </a:prstGeom>
          <a:noFill/>
          <a:ln>
            <a:noFill/>
          </a:ln>
        </p:spPr>
        <p:txBody>
          <a:bodyPr anchorCtr="0" anchor="t" bIns="113100" lIns="113100" spcFirstLastPara="1" rIns="113100" wrap="square" tIns="113100">
            <a:normAutofit/>
          </a:bodyPr>
          <a:lstStyle>
            <a:lvl1pPr indent="-323850" lvl="0" marL="457200" algn="l">
              <a:lnSpc>
                <a:spcPct val="115000"/>
              </a:lnSpc>
              <a:spcBef>
                <a:spcPts val="0"/>
              </a:spcBef>
              <a:spcAft>
                <a:spcPts val="0"/>
              </a:spcAft>
              <a:buSzPts val="1500"/>
              <a:buChar char="●"/>
              <a:defRPr sz="1500"/>
            </a:lvl1pPr>
            <a:lvl2pPr indent="-323850" lvl="1" marL="914400" algn="l">
              <a:lnSpc>
                <a:spcPct val="115000"/>
              </a:lnSpc>
              <a:spcBef>
                <a:spcPts val="0"/>
              </a:spcBef>
              <a:spcAft>
                <a:spcPts val="0"/>
              </a:spcAft>
              <a:buSzPts val="1500"/>
              <a:buChar char="○"/>
              <a:defRPr sz="1500"/>
            </a:lvl2pPr>
            <a:lvl3pPr indent="-323850" lvl="2" marL="1371600" algn="l">
              <a:lnSpc>
                <a:spcPct val="115000"/>
              </a:lnSpc>
              <a:spcBef>
                <a:spcPts val="0"/>
              </a:spcBef>
              <a:spcAft>
                <a:spcPts val="0"/>
              </a:spcAft>
              <a:buSzPts val="1500"/>
              <a:buChar char="■"/>
              <a:defRPr sz="1500"/>
            </a:lvl3pPr>
            <a:lvl4pPr indent="-323850" lvl="3" marL="1828800" algn="l">
              <a:lnSpc>
                <a:spcPct val="115000"/>
              </a:lnSpc>
              <a:spcBef>
                <a:spcPts val="0"/>
              </a:spcBef>
              <a:spcAft>
                <a:spcPts val="0"/>
              </a:spcAft>
              <a:buSzPts val="1500"/>
              <a:buChar char="●"/>
              <a:defRPr sz="1500"/>
            </a:lvl4pPr>
            <a:lvl5pPr indent="-323850" lvl="4" marL="2286000" algn="l">
              <a:lnSpc>
                <a:spcPct val="115000"/>
              </a:lnSpc>
              <a:spcBef>
                <a:spcPts val="0"/>
              </a:spcBef>
              <a:spcAft>
                <a:spcPts val="0"/>
              </a:spcAft>
              <a:buSzPts val="1500"/>
              <a:buChar char="○"/>
              <a:defRPr sz="1500"/>
            </a:lvl5pPr>
            <a:lvl6pPr indent="-323850" lvl="5" marL="2743200" algn="l">
              <a:lnSpc>
                <a:spcPct val="115000"/>
              </a:lnSpc>
              <a:spcBef>
                <a:spcPts val="0"/>
              </a:spcBef>
              <a:spcAft>
                <a:spcPts val="0"/>
              </a:spcAft>
              <a:buSzPts val="1500"/>
              <a:buChar char="■"/>
              <a:defRPr sz="1500"/>
            </a:lvl6pPr>
            <a:lvl7pPr indent="-323850" lvl="6" marL="3200400" algn="l">
              <a:lnSpc>
                <a:spcPct val="115000"/>
              </a:lnSpc>
              <a:spcBef>
                <a:spcPts val="0"/>
              </a:spcBef>
              <a:spcAft>
                <a:spcPts val="0"/>
              </a:spcAft>
              <a:buSzPts val="1500"/>
              <a:buChar char="●"/>
              <a:defRPr sz="1500"/>
            </a:lvl7pPr>
            <a:lvl8pPr indent="-323850" lvl="7" marL="3657600" algn="l">
              <a:lnSpc>
                <a:spcPct val="115000"/>
              </a:lnSpc>
              <a:spcBef>
                <a:spcPts val="0"/>
              </a:spcBef>
              <a:spcAft>
                <a:spcPts val="0"/>
              </a:spcAft>
              <a:buSzPts val="1500"/>
              <a:buChar char="○"/>
              <a:defRPr sz="1500"/>
            </a:lvl8pPr>
            <a:lvl9pPr indent="-323850" lvl="8" marL="4114800" algn="l">
              <a:lnSpc>
                <a:spcPct val="115000"/>
              </a:lnSpc>
              <a:spcBef>
                <a:spcPts val="0"/>
              </a:spcBef>
              <a:spcAft>
                <a:spcPts val="0"/>
              </a:spcAft>
              <a:buSzPts val="1500"/>
              <a:buChar char="■"/>
              <a:defRPr sz="1500"/>
            </a:lvl9pPr>
          </a:lstStyle>
          <a:p/>
        </p:txBody>
      </p:sp>
      <p:sp>
        <p:nvSpPr>
          <p:cNvPr id="31" name="Google Shape;31;p7"/>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39275" y="680227"/>
            <a:ext cx="7004700" cy="6181800"/>
          </a:xfrm>
          <a:prstGeom prst="rect">
            <a:avLst/>
          </a:prstGeom>
          <a:noFill/>
          <a:ln>
            <a:noFill/>
          </a:ln>
        </p:spPr>
        <p:txBody>
          <a:bodyPr anchorCtr="0" anchor="ctr" bIns="113100" lIns="113100" spcFirstLastPara="1" rIns="113100" wrap="square" tIns="113100">
            <a:normAutofit/>
          </a:bodyPr>
          <a:lstStyle>
            <a:lvl1pPr lvl="0" algn="l">
              <a:lnSpc>
                <a:spcPct val="100000"/>
              </a:lnSpc>
              <a:spcBef>
                <a:spcPts val="0"/>
              </a:spcBef>
              <a:spcAft>
                <a:spcPts val="0"/>
              </a:spcAft>
              <a:buSzPts val="5900"/>
              <a:buNone/>
              <a:defRPr sz="5900"/>
            </a:lvl1pPr>
            <a:lvl2pPr lvl="1" algn="l">
              <a:lnSpc>
                <a:spcPct val="100000"/>
              </a:lnSpc>
              <a:spcBef>
                <a:spcPts val="0"/>
              </a:spcBef>
              <a:spcAft>
                <a:spcPts val="0"/>
              </a:spcAft>
              <a:buSzPts val="5900"/>
              <a:buNone/>
              <a:defRPr sz="5900"/>
            </a:lvl2pPr>
            <a:lvl3pPr lvl="2" algn="l">
              <a:lnSpc>
                <a:spcPct val="100000"/>
              </a:lnSpc>
              <a:spcBef>
                <a:spcPts val="0"/>
              </a:spcBef>
              <a:spcAft>
                <a:spcPts val="0"/>
              </a:spcAft>
              <a:buSzPts val="5900"/>
              <a:buNone/>
              <a:defRPr sz="5900"/>
            </a:lvl3pPr>
            <a:lvl4pPr lvl="3" algn="l">
              <a:lnSpc>
                <a:spcPct val="100000"/>
              </a:lnSpc>
              <a:spcBef>
                <a:spcPts val="0"/>
              </a:spcBef>
              <a:spcAft>
                <a:spcPts val="0"/>
              </a:spcAft>
              <a:buSzPts val="5900"/>
              <a:buNone/>
              <a:defRPr sz="5900"/>
            </a:lvl4pPr>
            <a:lvl5pPr lvl="4" algn="l">
              <a:lnSpc>
                <a:spcPct val="100000"/>
              </a:lnSpc>
              <a:spcBef>
                <a:spcPts val="0"/>
              </a:spcBef>
              <a:spcAft>
                <a:spcPts val="0"/>
              </a:spcAft>
              <a:buSzPts val="5900"/>
              <a:buNone/>
              <a:defRPr sz="5900"/>
            </a:lvl5pPr>
            <a:lvl6pPr lvl="5" algn="l">
              <a:lnSpc>
                <a:spcPct val="100000"/>
              </a:lnSpc>
              <a:spcBef>
                <a:spcPts val="0"/>
              </a:spcBef>
              <a:spcAft>
                <a:spcPts val="0"/>
              </a:spcAft>
              <a:buSzPts val="5900"/>
              <a:buNone/>
              <a:defRPr sz="5900"/>
            </a:lvl6pPr>
            <a:lvl7pPr lvl="6" algn="l">
              <a:lnSpc>
                <a:spcPct val="100000"/>
              </a:lnSpc>
              <a:spcBef>
                <a:spcPts val="0"/>
              </a:spcBef>
              <a:spcAft>
                <a:spcPts val="0"/>
              </a:spcAft>
              <a:buSzPts val="5900"/>
              <a:buNone/>
              <a:defRPr sz="5900"/>
            </a:lvl7pPr>
            <a:lvl8pPr lvl="7" algn="l">
              <a:lnSpc>
                <a:spcPct val="100000"/>
              </a:lnSpc>
              <a:spcBef>
                <a:spcPts val="0"/>
              </a:spcBef>
              <a:spcAft>
                <a:spcPts val="0"/>
              </a:spcAft>
              <a:buSzPts val="5900"/>
              <a:buNone/>
              <a:defRPr sz="5900"/>
            </a:lvl8pPr>
            <a:lvl9pPr lvl="8" algn="l">
              <a:lnSpc>
                <a:spcPct val="100000"/>
              </a:lnSpc>
              <a:spcBef>
                <a:spcPts val="0"/>
              </a:spcBef>
              <a:spcAft>
                <a:spcPts val="0"/>
              </a:spcAft>
              <a:buSzPts val="5900"/>
              <a:buNone/>
              <a:defRPr sz="5900"/>
            </a:lvl9pPr>
          </a:lstStyle>
          <a:p/>
        </p:txBody>
      </p:sp>
      <p:sp>
        <p:nvSpPr>
          <p:cNvPr id="34" name="Google Shape;34;p8"/>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anchorCtr="0" anchor="ctr" bIns="113100" lIns="113100" spcFirstLastPara="1" rIns="113100" wrap="square" tIns="1131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92050" y="1863464"/>
            <a:ext cx="4449600" cy="2239800"/>
          </a:xfrm>
          <a:prstGeom prst="rect">
            <a:avLst/>
          </a:prstGeom>
          <a:noFill/>
          <a:ln>
            <a:noFill/>
          </a:ln>
        </p:spPr>
        <p:txBody>
          <a:bodyPr anchorCtr="0" anchor="b" bIns="113100" lIns="113100" spcFirstLastPara="1" rIns="113100" wrap="square" tIns="11310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8" name="Google Shape;38;p9"/>
          <p:cNvSpPr txBox="1"/>
          <p:nvPr>
            <p:ph idx="1" type="subTitle"/>
          </p:nvPr>
        </p:nvSpPr>
        <p:spPr>
          <a:xfrm>
            <a:off x="292050" y="4235758"/>
            <a:ext cx="4449600" cy="1866300"/>
          </a:xfrm>
          <a:prstGeom prst="rect">
            <a:avLst/>
          </a:prstGeom>
          <a:noFill/>
          <a:ln>
            <a:noFill/>
          </a:ln>
        </p:spPr>
        <p:txBody>
          <a:bodyPr anchorCtr="0" anchor="t" bIns="113100" lIns="113100" spcFirstLastPara="1" rIns="113100" wrap="square" tIns="113100">
            <a:norm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39" name="Google Shape;39;p9"/>
          <p:cNvSpPr txBox="1"/>
          <p:nvPr>
            <p:ph idx="2" type="body"/>
          </p:nvPr>
        </p:nvSpPr>
        <p:spPr>
          <a:xfrm>
            <a:off x="5433450" y="1094158"/>
            <a:ext cx="4220700" cy="5583600"/>
          </a:xfrm>
          <a:prstGeom prst="rect">
            <a:avLst/>
          </a:prstGeom>
          <a:noFill/>
          <a:ln>
            <a:noFill/>
          </a:ln>
        </p:spPr>
        <p:txBody>
          <a:bodyPr anchorCtr="0" anchor="ctr" bIns="113100" lIns="113100" spcFirstLastPara="1" rIns="113100" wrap="square" tIns="113100">
            <a:normAutofit/>
          </a:bodyPr>
          <a:lstStyle>
            <a:lvl1pPr indent="-368300" lvl="0" marL="457200" algn="l">
              <a:lnSpc>
                <a:spcPct val="115000"/>
              </a:lnSpc>
              <a:spcBef>
                <a:spcPts val="0"/>
              </a:spcBef>
              <a:spcAft>
                <a:spcPts val="0"/>
              </a:spcAft>
              <a:buSzPts val="2200"/>
              <a:buChar char="●"/>
              <a:defRPr/>
            </a:lvl1pPr>
            <a:lvl2pPr indent="-336550" lvl="1" marL="914400" algn="l">
              <a:lnSpc>
                <a:spcPct val="115000"/>
              </a:lnSpc>
              <a:spcBef>
                <a:spcPts val="0"/>
              </a:spcBef>
              <a:spcAft>
                <a:spcPts val="0"/>
              </a:spcAft>
              <a:buSzPts val="1700"/>
              <a:buChar char="○"/>
              <a:defRPr/>
            </a:lvl2pPr>
            <a:lvl3pPr indent="-336550" lvl="2" marL="1371600" algn="l">
              <a:lnSpc>
                <a:spcPct val="115000"/>
              </a:lnSpc>
              <a:spcBef>
                <a:spcPts val="0"/>
              </a:spcBef>
              <a:spcAft>
                <a:spcPts val="0"/>
              </a:spcAft>
              <a:buSzPts val="1700"/>
              <a:buChar char="■"/>
              <a:defRPr/>
            </a:lvl3pPr>
            <a:lvl4pPr indent="-336550" lvl="3" marL="1828800" algn="l">
              <a:lnSpc>
                <a:spcPct val="115000"/>
              </a:lnSpc>
              <a:spcBef>
                <a:spcPts val="0"/>
              </a:spcBef>
              <a:spcAft>
                <a:spcPts val="0"/>
              </a:spcAft>
              <a:buSzPts val="1700"/>
              <a:buChar char="●"/>
              <a:defRPr/>
            </a:lvl4pPr>
            <a:lvl5pPr indent="-336550" lvl="4" marL="2286000" algn="l">
              <a:lnSpc>
                <a:spcPct val="115000"/>
              </a:lnSpc>
              <a:spcBef>
                <a:spcPts val="0"/>
              </a:spcBef>
              <a:spcAft>
                <a:spcPts val="0"/>
              </a:spcAft>
              <a:buSzPts val="1700"/>
              <a:buChar char="○"/>
              <a:defRPr/>
            </a:lvl5pPr>
            <a:lvl6pPr indent="-336550" lvl="5" marL="2743200" algn="l">
              <a:lnSpc>
                <a:spcPct val="115000"/>
              </a:lnSpc>
              <a:spcBef>
                <a:spcPts val="0"/>
              </a:spcBef>
              <a:spcAft>
                <a:spcPts val="0"/>
              </a:spcAft>
              <a:buSzPts val="1700"/>
              <a:buChar char="■"/>
              <a:defRPr/>
            </a:lvl6pPr>
            <a:lvl7pPr indent="-336550" lvl="6" marL="3200400" algn="l">
              <a:lnSpc>
                <a:spcPct val="115000"/>
              </a:lnSpc>
              <a:spcBef>
                <a:spcPts val="0"/>
              </a:spcBef>
              <a:spcAft>
                <a:spcPts val="0"/>
              </a:spcAft>
              <a:buSzPts val="1700"/>
              <a:buChar char="●"/>
              <a:defRPr/>
            </a:lvl7pPr>
            <a:lvl8pPr indent="-336550" lvl="7" marL="3657600" algn="l">
              <a:lnSpc>
                <a:spcPct val="115000"/>
              </a:lnSpc>
              <a:spcBef>
                <a:spcPts val="0"/>
              </a:spcBef>
              <a:spcAft>
                <a:spcPts val="0"/>
              </a:spcAft>
              <a:buSzPts val="1700"/>
              <a:buChar char="○"/>
              <a:defRPr/>
            </a:lvl8pPr>
            <a:lvl9pPr indent="-336550" lvl="8" marL="4114800" algn="l">
              <a:lnSpc>
                <a:spcPct val="115000"/>
              </a:lnSpc>
              <a:spcBef>
                <a:spcPts val="0"/>
              </a:spcBef>
              <a:spcAft>
                <a:spcPts val="0"/>
              </a:spcAft>
              <a:buSzPts val="1700"/>
              <a:buChar char="■"/>
              <a:defRPr/>
            </a:lvl9pPr>
          </a:lstStyle>
          <a:p/>
        </p:txBody>
      </p:sp>
      <p:sp>
        <p:nvSpPr>
          <p:cNvPr id="40" name="Google Shape;40;p9"/>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42870" y="6392869"/>
            <a:ext cx="6598800" cy="914400"/>
          </a:xfrm>
          <a:prstGeom prst="rect">
            <a:avLst/>
          </a:prstGeom>
          <a:noFill/>
          <a:ln>
            <a:noFill/>
          </a:ln>
        </p:spPr>
        <p:txBody>
          <a:bodyPr anchorCtr="0" anchor="ctr" bIns="113100" lIns="113100" spcFirstLastPara="1" rIns="113100" wrap="square" tIns="113100">
            <a:normAutofit/>
          </a:bodyPr>
          <a:lstStyle>
            <a:lvl1pPr indent="-228600" lvl="0" marL="457200" algn="l">
              <a:lnSpc>
                <a:spcPct val="100000"/>
              </a:lnSpc>
              <a:spcBef>
                <a:spcPts val="0"/>
              </a:spcBef>
              <a:spcAft>
                <a:spcPts val="0"/>
              </a:spcAft>
              <a:buSzPts val="2200"/>
              <a:buNone/>
              <a:defRPr/>
            </a:lvl1pPr>
          </a:lstStyle>
          <a:p/>
        </p:txBody>
      </p:sp>
      <p:sp>
        <p:nvSpPr>
          <p:cNvPr id="43" name="Google Shape;43;p10"/>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rmAutofit/>
          </a:bodyPr>
          <a:lstStyle>
            <a:lvl1pPr lvl="0" marR="0" rtl="0" algn="l">
              <a:lnSpc>
                <a:spcPct val="100000"/>
              </a:lnSpc>
              <a:spcBef>
                <a:spcPts val="0"/>
              </a:spcBef>
              <a:spcAft>
                <a:spcPts val="0"/>
              </a:spcAft>
              <a:buClr>
                <a:schemeClr val="dk1"/>
              </a:buClr>
              <a:buSzPts val="3500"/>
              <a:buFont typeface="Arial"/>
              <a:buNone/>
              <a:defRPr b="0" i="0" sz="35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500"/>
              <a:buFont typeface="Arial"/>
              <a:buNone/>
              <a:defRPr b="0" i="0" sz="3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500"/>
              <a:buFont typeface="Arial"/>
              <a:buNone/>
              <a:defRPr b="0" i="0" sz="3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500"/>
              <a:buFont typeface="Arial"/>
              <a:buNone/>
              <a:defRPr b="0" i="0" sz="3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500"/>
              <a:buFont typeface="Arial"/>
              <a:buNone/>
              <a:defRPr b="0" i="0" sz="3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500"/>
              <a:buFont typeface="Arial"/>
              <a:buNone/>
              <a:defRPr b="0" i="0" sz="3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500"/>
              <a:buFont typeface="Arial"/>
              <a:buNone/>
              <a:defRPr b="0" i="0" sz="3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500"/>
              <a:buFont typeface="Arial"/>
              <a:buNone/>
              <a:defRPr b="0" i="0" sz="3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500"/>
              <a:buFont typeface="Arial"/>
              <a:buNone/>
              <a:defRPr b="0" i="0" sz="35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rmAutofit/>
          </a:bodyPr>
          <a:lstStyle>
            <a:lvl1pPr indent="-368300" lvl="0" marL="457200" marR="0" rtl="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1pPr>
            <a:lvl2pPr indent="-336550" lvl="1" marL="9144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2pPr>
            <a:lvl3pPr indent="-336550" lvl="2" marL="13716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3pPr>
            <a:lvl4pPr indent="-336550" lvl="3" marL="18288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4pPr>
            <a:lvl5pPr indent="-336550" lvl="4" marL="22860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5pPr>
            <a:lvl6pPr indent="-336550" lvl="5" marL="27432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6pPr>
            <a:lvl7pPr indent="-336550" lvl="6" marL="32004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7pPr>
            <a:lvl8pPr indent="-336550" lvl="7" marL="36576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8pPr>
            <a:lvl9pPr indent="-336550" lvl="8" marL="41148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image" Target="../media/image8.jpg"/><Relationship Id="rId5"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21.png"/><Relationship Id="rId11" Type="http://schemas.openxmlformats.org/officeDocument/2006/relationships/image" Target="../media/image27.png"/><Relationship Id="rId10" Type="http://schemas.openxmlformats.org/officeDocument/2006/relationships/image" Target="../media/image29.png"/><Relationship Id="rId12" Type="http://schemas.openxmlformats.org/officeDocument/2006/relationships/image" Target="../media/image37.gif"/><Relationship Id="rId9" Type="http://schemas.openxmlformats.org/officeDocument/2006/relationships/image" Target="../media/image31.pn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33.png"/><Relationship Id="rId8"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jp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6.jp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8.jp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5.jpg"/><Relationship Id="rId4" Type="http://schemas.openxmlformats.org/officeDocument/2006/relationships/image" Target="../media/image54.jpg"/><Relationship Id="rId5" Type="http://schemas.openxmlformats.org/officeDocument/2006/relationships/image" Target="../media/image56.png"/><Relationship Id="rId6" Type="http://schemas.openxmlformats.org/officeDocument/2006/relationships/image" Target="../media/image64.jpg"/><Relationship Id="rId7" Type="http://schemas.openxmlformats.org/officeDocument/2006/relationships/image" Target="../media/image58.jpg"/></Relationships>
</file>

<file path=ppt/slides/_rels/slide36.xml.rels><?xml version="1.0" encoding="UTF-8" standalone="yes"?><Relationships xmlns="http://schemas.openxmlformats.org/package/2006/relationships"><Relationship Id="rId20" Type="http://schemas.openxmlformats.org/officeDocument/2006/relationships/image" Target="../media/image69.png"/><Relationship Id="rId22" Type="http://schemas.openxmlformats.org/officeDocument/2006/relationships/image" Target="../media/image77.png"/><Relationship Id="rId21" Type="http://schemas.openxmlformats.org/officeDocument/2006/relationships/image" Target="../media/image76.png"/><Relationship Id="rId24" Type="http://schemas.openxmlformats.org/officeDocument/2006/relationships/image" Target="../media/image102.png"/><Relationship Id="rId23"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5.png"/><Relationship Id="rId4" Type="http://schemas.openxmlformats.org/officeDocument/2006/relationships/image" Target="../media/image51.png"/><Relationship Id="rId9" Type="http://schemas.openxmlformats.org/officeDocument/2006/relationships/image" Target="../media/image55.png"/><Relationship Id="rId26" Type="http://schemas.openxmlformats.org/officeDocument/2006/relationships/image" Target="../media/image72.png"/><Relationship Id="rId25" Type="http://schemas.openxmlformats.org/officeDocument/2006/relationships/image" Target="../media/image82.png"/><Relationship Id="rId28" Type="http://schemas.openxmlformats.org/officeDocument/2006/relationships/image" Target="../media/image75.png"/><Relationship Id="rId27" Type="http://schemas.openxmlformats.org/officeDocument/2006/relationships/image" Target="../media/image73.png"/><Relationship Id="rId5" Type="http://schemas.openxmlformats.org/officeDocument/2006/relationships/image" Target="../media/image53.png"/><Relationship Id="rId6" Type="http://schemas.openxmlformats.org/officeDocument/2006/relationships/image" Target="../media/image67.png"/><Relationship Id="rId29" Type="http://schemas.openxmlformats.org/officeDocument/2006/relationships/image" Target="../media/image91.png"/><Relationship Id="rId7" Type="http://schemas.openxmlformats.org/officeDocument/2006/relationships/image" Target="../media/image63.png"/><Relationship Id="rId8" Type="http://schemas.openxmlformats.org/officeDocument/2006/relationships/image" Target="../media/image60.png"/><Relationship Id="rId31" Type="http://schemas.openxmlformats.org/officeDocument/2006/relationships/image" Target="../media/image86.png"/><Relationship Id="rId30" Type="http://schemas.openxmlformats.org/officeDocument/2006/relationships/image" Target="../media/image88.png"/><Relationship Id="rId11" Type="http://schemas.openxmlformats.org/officeDocument/2006/relationships/image" Target="../media/image68.png"/><Relationship Id="rId10" Type="http://schemas.openxmlformats.org/officeDocument/2006/relationships/image" Target="../media/image74.png"/><Relationship Id="rId13" Type="http://schemas.openxmlformats.org/officeDocument/2006/relationships/image" Target="../media/image66.png"/><Relationship Id="rId12" Type="http://schemas.openxmlformats.org/officeDocument/2006/relationships/image" Target="../media/image65.png"/><Relationship Id="rId15" Type="http://schemas.openxmlformats.org/officeDocument/2006/relationships/image" Target="../media/image62.png"/><Relationship Id="rId14" Type="http://schemas.openxmlformats.org/officeDocument/2006/relationships/image" Target="../media/image57.png"/><Relationship Id="rId17" Type="http://schemas.openxmlformats.org/officeDocument/2006/relationships/image" Target="../media/image61.png"/><Relationship Id="rId16" Type="http://schemas.openxmlformats.org/officeDocument/2006/relationships/image" Target="../media/image70.png"/><Relationship Id="rId19" Type="http://schemas.openxmlformats.org/officeDocument/2006/relationships/image" Target="../media/image83.png"/><Relationship Id="rId18" Type="http://schemas.openxmlformats.org/officeDocument/2006/relationships/image" Target="../media/image7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9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96.jpg"/><Relationship Id="rId4" Type="http://schemas.openxmlformats.org/officeDocument/2006/relationships/image" Target="../media/image89.png"/><Relationship Id="rId5" Type="http://schemas.openxmlformats.org/officeDocument/2006/relationships/image" Target="../media/image8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2.jpg"/><Relationship Id="rId4" Type="http://schemas.openxmlformats.org/officeDocument/2006/relationships/image" Target="../media/image95.png"/><Relationship Id="rId5" Type="http://schemas.openxmlformats.org/officeDocument/2006/relationships/image" Target="../media/image9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00.jpg"/><Relationship Id="rId4" Type="http://schemas.openxmlformats.org/officeDocument/2006/relationships/image" Target="../media/image99.png"/><Relationship Id="rId5" Type="http://schemas.openxmlformats.org/officeDocument/2006/relationships/image" Target="../media/image10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5.png"/><Relationship Id="rId5" Type="http://schemas.openxmlformats.org/officeDocument/2006/relationships/image" Target="../media/image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nvSpPr>
        <p:spPr>
          <a:xfrm>
            <a:off x="0" y="6797041"/>
            <a:ext cx="10058400" cy="797100"/>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none" cap="none" strike="noStrike">
                <a:solidFill>
                  <a:srgbClr val="1B355E"/>
                </a:solidFill>
                <a:latin typeface="Times New Roman"/>
                <a:ea typeface="Times New Roman"/>
                <a:cs typeface="Times New Roman"/>
                <a:sym typeface="Times New Roman"/>
              </a:rPr>
              <a:t>PRESENTED BY (NAME)</a:t>
            </a:r>
            <a:endParaRPr b="0" i="0" sz="3000" u="none" cap="none" strike="noStrike">
              <a:solidFill>
                <a:srgbClr val="1B355E"/>
              </a:solidFill>
              <a:latin typeface="Times New Roman"/>
              <a:ea typeface="Times New Roman"/>
              <a:cs typeface="Times New Roman"/>
              <a:sym typeface="Times New Roman"/>
            </a:endParaRPr>
          </a:p>
          <a:p>
            <a:pPr indent="0" lvl="0" marL="26669" marR="0" rtl="0" algn="ctr">
              <a:lnSpc>
                <a:spcPct val="100000"/>
              </a:lnSpc>
              <a:spcBef>
                <a:spcPts val="1195"/>
              </a:spcBef>
              <a:spcAft>
                <a:spcPts val="0"/>
              </a:spcAft>
              <a:buClr>
                <a:srgbClr val="000000"/>
              </a:buClr>
              <a:buSzPts val="1100"/>
              <a:buFont typeface="Arial"/>
              <a:buNone/>
            </a:pPr>
            <a:r>
              <a:rPr b="0" i="0" lang="en" sz="1100" u="none" cap="none" strike="noStrike">
                <a:solidFill>
                  <a:srgbClr val="1B355E"/>
                </a:solidFill>
                <a:latin typeface="Arial"/>
                <a:ea typeface="Arial"/>
                <a:cs typeface="Arial"/>
                <a:sym typeface="Arial"/>
              </a:rPr>
              <a:t>YOUR LUXURY REAL ESTATE EXPERT </a:t>
            </a:r>
            <a:endParaRPr b="0" i="0" sz="1100" u="none" cap="none" strike="noStrike">
              <a:solidFill>
                <a:srgbClr val="1B355E"/>
              </a:solidFill>
              <a:latin typeface="Arial"/>
              <a:ea typeface="Arial"/>
              <a:cs typeface="Arial"/>
              <a:sym typeface="Arial"/>
            </a:endParaRPr>
          </a:p>
        </p:txBody>
      </p:sp>
      <p:sp>
        <p:nvSpPr>
          <p:cNvPr id="55" name="Google Shape;55;p13"/>
          <p:cNvSpPr txBox="1"/>
          <p:nvPr/>
        </p:nvSpPr>
        <p:spPr>
          <a:xfrm>
            <a:off x="107550" y="5319895"/>
            <a:ext cx="9843300" cy="384900"/>
          </a:xfrm>
          <a:prstGeom prst="rect">
            <a:avLst/>
          </a:prstGeom>
          <a:noFill/>
          <a:ln>
            <a:noFill/>
          </a:ln>
        </p:spPr>
        <p:txBody>
          <a:bodyPr anchorCtr="0" anchor="t" bIns="91425" lIns="91425" spcFirstLastPara="1" rIns="91425" wrap="square" tIns="91425">
            <a:spAutoFit/>
          </a:bodyPr>
          <a:lstStyle/>
          <a:p>
            <a:pPr indent="0" lvl="0" marL="12700" marR="0" rtl="0" algn="ctr">
              <a:lnSpc>
                <a:spcPct val="100000"/>
              </a:lnSpc>
              <a:spcBef>
                <a:spcPts val="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D    I    S    C    O    V    E    R        A        N    E    W        L    E    V    E    L        O    F       M    A    R    K    E    T    I    N    G</a:t>
            </a:r>
            <a:endParaRPr b="0" i="0" sz="1300" u="none" cap="none" strike="noStrike">
              <a:solidFill>
                <a:srgbClr val="000000"/>
              </a:solidFill>
              <a:latin typeface="Arial"/>
              <a:ea typeface="Arial"/>
              <a:cs typeface="Arial"/>
              <a:sym typeface="Arial"/>
            </a:endParaRPr>
          </a:p>
        </p:txBody>
      </p:sp>
      <p:sp>
        <p:nvSpPr>
          <p:cNvPr id="56" name="Google Shape;56;p13"/>
          <p:cNvSpPr txBox="1"/>
          <p:nvPr/>
        </p:nvSpPr>
        <p:spPr>
          <a:xfrm>
            <a:off x="537150" y="5403974"/>
            <a:ext cx="9136500" cy="13545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0"/>
              </a:spcBef>
              <a:spcAft>
                <a:spcPts val="0"/>
              </a:spcAft>
              <a:buClr>
                <a:srgbClr val="000000"/>
              </a:buClr>
              <a:buSzPts val="7600"/>
              <a:buFont typeface="Arial"/>
              <a:buNone/>
            </a:pPr>
            <a:r>
              <a:rPr b="0" i="0" lang="en" sz="7600" u="none" cap="none" strike="noStrike">
                <a:solidFill>
                  <a:schemeClr val="lt1"/>
                </a:solidFill>
                <a:latin typeface="Times New Roman"/>
                <a:ea typeface="Times New Roman"/>
                <a:cs typeface="Times New Roman"/>
                <a:sym typeface="Times New Roman"/>
              </a:rPr>
              <a:t>E X C	E	L	L	E	N C	E</a:t>
            </a:r>
            <a:endParaRPr b="0" i="0" sz="76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nvSpPr>
        <p:spPr>
          <a:xfrm>
            <a:off x="0" y="132864"/>
            <a:ext cx="100584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DEDICATION  AND  COMMITMENT</a:t>
            </a:r>
            <a:endParaRPr b="0" i="0" sz="4000" u="none" cap="none" strike="noStrike">
              <a:solidFill>
                <a:srgbClr val="1B355E"/>
              </a:solidFill>
              <a:latin typeface="Times New Roman"/>
              <a:ea typeface="Times New Roman"/>
              <a:cs typeface="Times New Roman"/>
              <a:sym typeface="Times New Roman"/>
            </a:endParaRPr>
          </a:p>
        </p:txBody>
      </p:sp>
      <p:sp>
        <p:nvSpPr>
          <p:cNvPr id="128" name="Google Shape;128;p22"/>
          <p:cNvSpPr/>
          <p:nvPr/>
        </p:nvSpPr>
        <p:spPr>
          <a:xfrm>
            <a:off x="3882536" y="2200530"/>
            <a:ext cx="448310" cy="372110"/>
          </a:xfrm>
          <a:custGeom>
            <a:rect b="b" l="l" r="r" t="t"/>
            <a:pathLst>
              <a:path extrusionOk="0" h="372110" w="448310">
                <a:moveTo>
                  <a:pt x="414553" y="0"/>
                </a:moveTo>
                <a:lnTo>
                  <a:pt x="364793" y="23242"/>
                </a:lnTo>
                <a:lnTo>
                  <a:pt x="324357" y="53809"/>
                </a:lnTo>
                <a:lnTo>
                  <a:pt x="294251" y="90195"/>
                </a:lnTo>
                <a:lnTo>
                  <a:pt x="275450" y="130848"/>
                </a:lnTo>
                <a:lnTo>
                  <a:pt x="265587" y="181751"/>
                </a:lnTo>
                <a:lnTo>
                  <a:pt x="262305" y="248856"/>
                </a:lnTo>
                <a:lnTo>
                  <a:pt x="262305" y="371767"/>
                </a:lnTo>
                <a:lnTo>
                  <a:pt x="434124" y="371767"/>
                </a:lnTo>
                <a:lnTo>
                  <a:pt x="434124" y="199948"/>
                </a:lnTo>
                <a:lnTo>
                  <a:pt x="350964" y="199948"/>
                </a:lnTo>
                <a:lnTo>
                  <a:pt x="352891" y="175835"/>
                </a:lnTo>
                <a:lnTo>
                  <a:pt x="364655" y="135172"/>
                </a:lnTo>
                <a:lnTo>
                  <a:pt x="387475" y="104178"/>
                </a:lnTo>
                <a:lnTo>
                  <a:pt x="424318" y="80332"/>
                </a:lnTo>
                <a:lnTo>
                  <a:pt x="448182" y="70929"/>
                </a:lnTo>
                <a:lnTo>
                  <a:pt x="414553" y="0"/>
                </a:lnTo>
                <a:close/>
              </a:path>
              <a:path extrusionOk="0" h="372110" w="448310">
                <a:moveTo>
                  <a:pt x="152260" y="0"/>
                </a:moveTo>
                <a:lnTo>
                  <a:pt x="102114" y="23242"/>
                </a:lnTo>
                <a:lnTo>
                  <a:pt x="61760" y="53809"/>
                </a:lnTo>
                <a:lnTo>
                  <a:pt x="31870" y="90266"/>
                </a:lnTo>
                <a:lnTo>
                  <a:pt x="13144" y="131152"/>
                </a:lnTo>
                <a:lnTo>
                  <a:pt x="3286" y="182137"/>
                </a:lnTo>
                <a:lnTo>
                  <a:pt x="0" y="248856"/>
                </a:lnTo>
                <a:lnTo>
                  <a:pt x="0" y="371767"/>
                </a:lnTo>
                <a:lnTo>
                  <a:pt x="171818" y="371767"/>
                </a:lnTo>
                <a:lnTo>
                  <a:pt x="171818" y="199948"/>
                </a:lnTo>
                <a:lnTo>
                  <a:pt x="88658" y="199948"/>
                </a:lnTo>
                <a:lnTo>
                  <a:pt x="90587" y="175835"/>
                </a:lnTo>
                <a:lnTo>
                  <a:pt x="102360" y="135172"/>
                </a:lnTo>
                <a:lnTo>
                  <a:pt x="125175" y="104178"/>
                </a:lnTo>
                <a:lnTo>
                  <a:pt x="162017" y="80332"/>
                </a:lnTo>
                <a:lnTo>
                  <a:pt x="185889" y="70929"/>
                </a:lnTo>
                <a:lnTo>
                  <a:pt x="152260" y="0"/>
                </a:lnTo>
                <a:close/>
              </a:path>
            </a:pathLst>
          </a:custGeom>
          <a:solidFill>
            <a:srgbClr val="93959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9" name="Google Shape;129;p22"/>
          <p:cNvSpPr/>
          <p:nvPr/>
        </p:nvSpPr>
        <p:spPr>
          <a:xfrm>
            <a:off x="5249346" y="6800421"/>
            <a:ext cx="448309" cy="372109"/>
          </a:xfrm>
          <a:custGeom>
            <a:rect b="b" l="l" r="r" t="t"/>
            <a:pathLst>
              <a:path extrusionOk="0" h="372109" w="448309">
                <a:moveTo>
                  <a:pt x="185877" y="0"/>
                </a:moveTo>
                <a:lnTo>
                  <a:pt x="14058" y="0"/>
                </a:lnTo>
                <a:lnTo>
                  <a:pt x="14058" y="171818"/>
                </a:lnTo>
                <a:lnTo>
                  <a:pt x="97218" y="171818"/>
                </a:lnTo>
                <a:lnTo>
                  <a:pt x="95291" y="195931"/>
                </a:lnTo>
                <a:lnTo>
                  <a:pt x="83527" y="236594"/>
                </a:lnTo>
                <a:lnTo>
                  <a:pt x="60707" y="267588"/>
                </a:lnTo>
                <a:lnTo>
                  <a:pt x="23864" y="291434"/>
                </a:lnTo>
                <a:lnTo>
                  <a:pt x="0" y="300837"/>
                </a:lnTo>
                <a:lnTo>
                  <a:pt x="33629" y="371767"/>
                </a:lnTo>
                <a:lnTo>
                  <a:pt x="83389" y="348524"/>
                </a:lnTo>
                <a:lnTo>
                  <a:pt x="123825" y="317957"/>
                </a:lnTo>
                <a:lnTo>
                  <a:pt x="153931" y="281571"/>
                </a:lnTo>
                <a:lnTo>
                  <a:pt x="172732" y="240919"/>
                </a:lnTo>
                <a:lnTo>
                  <a:pt x="182595" y="190015"/>
                </a:lnTo>
                <a:lnTo>
                  <a:pt x="185877" y="122910"/>
                </a:lnTo>
                <a:lnTo>
                  <a:pt x="185877" y="0"/>
                </a:lnTo>
                <a:close/>
              </a:path>
              <a:path extrusionOk="0" h="372109" w="448309">
                <a:moveTo>
                  <a:pt x="448183" y="0"/>
                </a:moveTo>
                <a:lnTo>
                  <a:pt x="276364" y="0"/>
                </a:lnTo>
                <a:lnTo>
                  <a:pt x="276364" y="171818"/>
                </a:lnTo>
                <a:lnTo>
                  <a:pt x="359524" y="171818"/>
                </a:lnTo>
                <a:lnTo>
                  <a:pt x="357595" y="195931"/>
                </a:lnTo>
                <a:lnTo>
                  <a:pt x="345822" y="236594"/>
                </a:lnTo>
                <a:lnTo>
                  <a:pt x="323008" y="267588"/>
                </a:lnTo>
                <a:lnTo>
                  <a:pt x="286170" y="291434"/>
                </a:lnTo>
                <a:lnTo>
                  <a:pt x="262305" y="300837"/>
                </a:lnTo>
                <a:lnTo>
                  <a:pt x="295922" y="371767"/>
                </a:lnTo>
                <a:lnTo>
                  <a:pt x="346068" y="348524"/>
                </a:lnTo>
                <a:lnTo>
                  <a:pt x="386422" y="317957"/>
                </a:lnTo>
                <a:lnTo>
                  <a:pt x="416312" y="281500"/>
                </a:lnTo>
                <a:lnTo>
                  <a:pt x="435038" y="240614"/>
                </a:lnTo>
                <a:lnTo>
                  <a:pt x="444896" y="189630"/>
                </a:lnTo>
                <a:lnTo>
                  <a:pt x="448183" y="122910"/>
                </a:lnTo>
                <a:lnTo>
                  <a:pt x="448183" y="0"/>
                </a:lnTo>
                <a:close/>
              </a:path>
            </a:pathLst>
          </a:custGeom>
          <a:solidFill>
            <a:srgbClr val="93959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 name="Google Shape;130;p22"/>
          <p:cNvSpPr txBox="1"/>
          <p:nvPr/>
        </p:nvSpPr>
        <p:spPr>
          <a:xfrm>
            <a:off x="819150" y="3153819"/>
            <a:ext cx="8420100" cy="369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baseline="30000" i="1" lang="en" sz="3000" u="none" cap="none" strike="noStrike">
                <a:solidFill>
                  <a:schemeClr val="dk1"/>
                </a:solidFill>
                <a:latin typeface="Arial"/>
                <a:ea typeface="Arial"/>
                <a:cs typeface="Arial"/>
                <a:sym typeface="Arial"/>
              </a:rPr>
              <a:t>Jane Smith is simply professional. Her hard work, patience, and knowledge are second to none. I felt that she truly cared about what best suited my needs rather than just making a sale. She took the time to explain and educate me on things that I just would not have taken into consideration, but are the important differences in selling a home in the luxury market. I had a great experience working with Jane and highly recommend her.</a:t>
            </a:r>
            <a:endParaRPr b="0" i="1"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0" baseline="30000" i="0" sz="3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baseline="30000" i="0" lang="en" sz="2400" u="none" cap="none" strike="noStrike">
                <a:solidFill>
                  <a:schemeClr val="dk1"/>
                </a:solidFill>
                <a:latin typeface="Arial"/>
                <a:ea typeface="Arial"/>
                <a:cs typeface="Arial"/>
                <a:sym typeface="Arial"/>
              </a:rPr>
              <a:t>JEANETTE S.</a:t>
            </a:r>
            <a:endParaRPr b="0" baseline="30000" i="0" sz="3000" u="none" cap="none" strike="noStrike">
              <a:solidFill>
                <a:srgbClr val="000000"/>
              </a:solidFill>
              <a:latin typeface="Arial"/>
              <a:ea typeface="Arial"/>
              <a:cs typeface="Arial"/>
              <a:sym typeface="Arial"/>
            </a:endParaRPr>
          </a:p>
        </p:txBody>
      </p:sp>
      <p:sp>
        <p:nvSpPr>
          <p:cNvPr id="131" name="Google Shape;131;p22"/>
          <p:cNvSpPr txBox="1"/>
          <p:nvPr/>
        </p:nvSpPr>
        <p:spPr>
          <a:xfrm>
            <a:off x="1902150" y="1208054"/>
            <a:ext cx="6254100" cy="2592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1600"/>
              <a:buFont typeface="Arial"/>
              <a:buNone/>
            </a:pPr>
            <a:r>
              <a:rPr b="1" i="0" lang="en" sz="1600" u="none" cap="none" strike="noStrike">
                <a:solidFill>
                  <a:srgbClr val="1B355E"/>
                </a:solidFill>
                <a:latin typeface="Times New Roman"/>
                <a:ea typeface="Times New Roman"/>
                <a:cs typeface="Times New Roman"/>
                <a:sym typeface="Times New Roman"/>
              </a:rPr>
              <a:t>JUST ASK MY CLIENTS:</a:t>
            </a:r>
            <a:endParaRPr b="0" i="0" sz="16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23"/>
          <p:cNvSpPr txBox="1"/>
          <p:nvPr/>
        </p:nvSpPr>
        <p:spPr>
          <a:xfrm>
            <a:off x="536025" y="3079804"/>
            <a:ext cx="4166400" cy="338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baseline="30000" i="0" lang="en" sz="2600" u="none" cap="none" strike="noStrike">
                <a:solidFill>
                  <a:schemeClr val="lt1"/>
                </a:solidFill>
                <a:latin typeface="Times New Roman"/>
                <a:ea typeface="Times New Roman"/>
                <a:cs typeface="Times New Roman"/>
                <a:sym typeface="Times New Roman"/>
              </a:rPr>
              <a:t>RE/MAX Metro is an established and trusted full-service residential and commercial property management real estate brokerage serving the Tampa Bay/St. Petersburg area. RE/MAX Metro is supported by a trusted name for over 45 years with global exposure to over 110 countries. RE/MAX Metro is Southern Pinellas’ #1 brokerage. </a:t>
            </a:r>
            <a:endParaRPr b="0" i="0" sz="2600" u="none" cap="none" strike="noStrike">
              <a:solidFill>
                <a:schemeClr val="lt1"/>
              </a:solidFill>
              <a:latin typeface="Times New Roman"/>
              <a:ea typeface="Times New Roman"/>
              <a:cs typeface="Times New Roman"/>
              <a:sym typeface="Times New Roman"/>
            </a:endParaRPr>
          </a:p>
        </p:txBody>
      </p:sp>
      <p:sp>
        <p:nvSpPr>
          <p:cNvPr id="137" name="Google Shape;137;p23"/>
          <p:cNvSpPr txBox="1"/>
          <p:nvPr/>
        </p:nvSpPr>
        <p:spPr>
          <a:xfrm>
            <a:off x="5211425" y="3079800"/>
            <a:ext cx="4246500" cy="338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baseline="30000" i="0" lang="en" sz="2600" u="none" cap="none" strike="noStrike">
                <a:solidFill>
                  <a:schemeClr val="lt1"/>
                </a:solidFill>
                <a:latin typeface="Times New Roman"/>
                <a:ea typeface="Times New Roman"/>
                <a:cs typeface="Times New Roman"/>
                <a:sym typeface="Times New Roman"/>
              </a:rPr>
              <a:t>Over the last 15 years, our 165+ local associates and over 119,000 global associates have successfully helped clients from around the world find that perfect home, investment property, or second home. With three Tampa locations, you can trust that our agents will guide you through the home buying, selling, or investing process, backed by our proven approach from start to finish.</a:t>
            </a:r>
            <a:endParaRPr b="0" i="0" sz="26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nvSpPr>
        <p:spPr>
          <a:xfrm>
            <a:off x="1282800" y="0"/>
            <a:ext cx="7492800" cy="1416000"/>
          </a:xfrm>
          <a:prstGeom prst="rect">
            <a:avLst/>
          </a:prstGeom>
          <a:noFill/>
          <a:ln>
            <a:noFill/>
          </a:ln>
        </p:spPr>
        <p:txBody>
          <a:bodyPr anchorCtr="0" anchor="t" bIns="91425" lIns="91425" spcFirstLastPara="1" rIns="91425" wrap="square" tIns="91425">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OUR NUMBERS SPEAK </a:t>
            </a:r>
            <a:br>
              <a:rPr b="0" i="0" lang="en" sz="4000" u="none" cap="none" strike="noStrike">
                <a:solidFill>
                  <a:srgbClr val="1B355E"/>
                </a:solidFill>
                <a:latin typeface="Times New Roman"/>
                <a:ea typeface="Times New Roman"/>
                <a:cs typeface="Times New Roman"/>
                <a:sym typeface="Times New Roman"/>
              </a:rPr>
            </a:br>
            <a:r>
              <a:rPr b="0" i="0" lang="en" sz="4000" u="none" cap="none" strike="noStrike">
                <a:solidFill>
                  <a:srgbClr val="1B355E"/>
                </a:solidFill>
                <a:latin typeface="Times New Roman"/>
                <a:ea typeface="Times New Roman"/>
                <a:cs typeface="Times New Roman"/>
                <a:sym typeface="Times New Roman"/>
              </a:rPr>
              <a:t>FOR THEMSELVES</a:t>
            </a:r>
            <a:endParaRPr b="0" i="0" sz="1400" u="none" cap="none" strike="noStrike">
              <a:solidFill>
                <a:srgbClr val="000000"/>
              </a:solidFill>
              <a:latin typeface="Arial"/>
              <a:ea typeface="Arial"/>
              <a:cs typeface="Arial"/>
              <a:sym typeface="Arial"/>
            </a:endParaRPr>
          </a:p>
        </p:txBody>
      </p:sp>
      <p:pic>
        <p:nvPicPr>
          <p:cNvPr id="143" name="Google Shape;143;p24"/>
          <p:cNvPicPr preferRelativeResize="0"/>
          <p:nvPr/>
        </p:nvPicPr>
        <p:blipFill rotWithShape="1">
          <a:blip r:embed="rId3">
            <a:alphaModFix/>
          </a:blip>
          <a:srcRect b="0" l="0" r="0" t="0"/>
          <a:stretch/>
        </p:blipFill>
        <p:spPr>
          <a:xfrm>
            <a:off x="0" y="1814425"/>
            <a:ext cx="9753600" cy="5486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 name="Shape 147"/>
        <p:cNvGrpSpPr/>
        <p:nvPr/>
      </p:nvGrpSpPr>
      <p:grpSpPr>
        <a:xfrm>
          <a:off x="0" y="0"/>
          <a:ext cx="0" cy="0"/>
          <a:chOff x="0" y="0"/>
          <a:chExt cx="0" cy="0"/>
        </a:xfrm>
      </p:grpSpPr>
      <p:sp>
        <p:nvSpPr>
          <p:cNvPr id="148" name="Google Shape;148;p25"/>
          <p:cNvSpPr txBox="1"/>
          <p:nvPr/>
        </p:nvSpPr>
        <p:spPr>
          <a:xfrm>
            <a:off x="0" y="345389"/>
            <a:ext cx="100584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chemeClr val="lt1"/>
                </a:solidFill>
                <a:latin typeface="Times New Roman"/>
                <a:ea typeface="Times New Roman"/>
                <a:cs typeface="Times New Roman"/>
                <a:sym typeface="Times New Roman"/>
              </a:rPr>
              <a:t>COMMUNITY SUPPORT</a:t>
            </a:r>
            <a:endParaRPr b="0" i="0" sz="4000" u="none" cap="none" strike="noStrike">
              <a:solidFill>
                <a:schemeClr val="lt1"/>
              </a:solidFill>
              <a:latin typeface="Times New Roman"/>
              <a:ea typeface="Times New Roman"/>
              <a:cs typeface="Times New Roman"/>
              <a:sym typeface="Times New Roman"/>
            </a:endParaRPr>
          </a:p>
        </p:txBody>
      </p:sp>
      <p:sp>
        <p:nvSpPr>
          <p:cNvPr id="149" name="Google Shape;149;p25"/>
          <p:cNvSpPr txBox="1"/>
          <p:nvPr/>
        </p:nvSpPr>
        <p:spPr>
          <a:xfrm>
            <a:off x="227100" y="1982300"/>
            <a:ext cx="7082400" cy="5079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rgbClr val="000000"/>
              </a:buClr>
              <a:buSzPts val="3000"/>
              <a:buFont typeface="Arial"/>
              <a:buNone/>
            </a:pPr>
            <a:r>
              <a:rPr b="1" baseline="30000" lang="en" sz="3000">
                <a:solidFill>
                  <a:srgbClr val="004085"/>
                </a:solidFill>
              </a:rPr>
              <a:t>CHILDREN’S MIRACLE NETWORK</a:t>
            </a:r>
            <a:endParaRPr b="1" sz="3000">
              <a:solidFill>
                <a:srgbClr val="004085"/>
              </a:solidFill>
            </a:endParaRPr>
          </a:p>
          <a:p>
            <a:pPr indent="-381000" lvl="0" marL="457200" rtl="0" algn="l">
              <a:spcBef>
                <a:spcPts val="0"/>
              </a:spcBef>
              <a:spcAft>
                <a:spcPts val="0"/>
              </a:spcAft>
              <a:buSzPts val="2400"/>
              <a:buChar char="•"/>
            </a:pPr>
            <a:r>
              <a:rPr baseline="30000" lang="en" sz="2400"/>
              <a:t>RE/MAX agents have raised more than $147 million for the charity’s 170 member hospitals in the U.S. and Canada since 1992</a:t>
            </a:r>
            <a:endParaRPr sz="2400"/>
          </a:p>
          <a:p>
            <a:pPr indent="-381000" lvl="0" marL="457200" rtl="0" algn="l">
              <a:spcBef>
                <a:spcPts val="0"/>
              </a:spcBef>
              <a:spcAft>
                <a:spcPts val="0"/>
              </a:spcAft>
              <a:buSzPts val="2400"/>
              <a:buChar char="•"/>
            </a:pPr>
            <a:r>
              <a:rPr baseline="30000" lang="en" sz="2400"/>
              <a:t>Donations help fund pediatric medical equipment and treatments, healthcare services, and charitable care</a:t>
            </a:r>
            <a:endParaRPr sz="2400"/>
          </a:p>
          <a:p>
            <a:pPr indent="-381000" lvl="0" marL="457200" rtl="0" algn="l">
              <a:spcBef>
                <a:spcPts val="0"/>
              </a:spcBef>
              <a:spcAft>
                <a:spcPts val="0"/>
              </a:spcAft>
              <a:buSzPts val="2400"/>
              <a:buChar char="•"/>
            </a:pPr>
            <a:r>
              <a:rPr baseline="30000" lang="en" sz="2400"/>
              <a:t>For some agents, these donations are very personal, helping kids in their own families and neighborhoods </a:t>
            </a:r>
            <a:endParaRPr baseline="30000" sz="2400"/>
          </a:p>
          <a:p>
            <a:pPr indent="0" lvl="0" marL="0" rtl="0" algn="l">
              <a:spcBef>
                <a:spcPts val="0"/>
              </a:spcBef>
              <a:spcAft>
                <a:spcPts val="0"/>
              </a:spcAft>
              <a:buClr>
                <a:srgbClr val="000000"/>
              </a:buClr>
              <a:buSzPts val="3000"/>
              <a:buFont typeface="Arial"/>
              <a:buNone/>
            </a:pPr>
            <a:r>
              <a:t/>
            </a:r>
            <a:endParaRPr baseline="30000" sz="2400"/>
          </a:p>
          <a:p>
            <a:pPr indent="0" lvl="0" marL="0" rtl="0" algn="ctr">
              <a:spcBef>
                <a:spcPts val="0"/>
              </a:spcBef>
              <a:spcAft>
                <a:spcPts val="0"/>
              </a:spcAft>
              <a:buClr>
                <a:srgbClr val="000000"/>
              </a:buClr>
              <a:buSzPts val="3000"/>
              <a:buFont typeface="Arial"/>
              <a:buNone/>
            </a:pPr>
            <a:r>
              <a:rPr b="1" baseline="30000" lang="en" sz="3000">
                <a:solidFill>
                  <a:srgbClr val="004085"/>
                </a:solidFill>
              </a:rPr>
              <a:t>SUSAN G. KOMEN® FOR THE CURE</a:t>
            </a:r>
            <a:endParaRPr b="1" sz="3000">
              <a:solidFill>
                <a:srgbClr val="004085"/>
              </a:solidFill>
            </a:endParaRPr>
          </a:p>
          <a:p>
            <a:pPr indent="-381000" lvl="0" marL="457200" rtl="0" algn="l">
              <a:spcBef>
                <a:spcPts val="0"/>
              </a:spcBef>
              <a:spcAft>
                <a:spcPts val="0"/>
              </a:spcAft>
              <a:buSzPts val="2400"/>
              <a:buChar char="•"/>
            </a:pPr>
            <a:r>
              <a:rPr baseline="30000" lang="en" sz="2400"/>
              <a:t>RE/MAX Affiliates have proudly supported Susan G. Komen® since 2002</a:t>
            </a:r>
            <a:endParaRPr sz="2400"/>
          </a:p>
          <a:p>
            <a:pPr indent="-381000" lvl="0" marL="457200" rtl="0" algn="l">
              <a:spcBef>
                <a:spcPts val="0"/>
              </a:spcBef>
              <a:spcAft>
                <a:spcPts val="0"/>
              </a:spcAft>
              <a:buSzPts val="2400"/>
              <a:buChar char="•"/>
            </a:pPr>
            <a:r>
              <a:rPr baseline="30000" lang="en" sz="2400"/>
              <a:t>Through the Home for the Cure program and past sponsorship of the Komen Race for the Cure Series, RE/MAX agents have contributed more than $7 million to the fight against breast cancer</a:t>
            </a:r>
            <a:endParaRPr sz="2400"/>
          </a:p>
        </p:txBody>
      </p:sp>
      <p:pic>
        <p:nvPicPr>
          <p:cNvPr id="150" name="Google Shape;150;p25"/>
          <p:cNvPicPr preferRelativeResize="0"/>
          <p:nvPr/>
        </p:nvPicPr>
        <p:blipFill rotWithShape="1">
          <a:blip r:embed="rId4">
            <a:alphaModFix/>
          </a:blip>
          <a:srcRect b="0" l="0" r="0" t="0"/>
          <a:stretch/>
        </p:blipFill>
        <p:spPr>
          <a:xfrm>
            <a:off x="7521575" y="2366425"/>
            <a:ext cx="2063225" cy="870675"/>
          </a:xfrm>
          <a:prstGeom prst="rect">
            <a:avLst/>
          </a:prstGeom>
          <a:noFill/>
          <a:ln>
            <a:noFill/>
          </a:ln>
        </p:spPr>
      </p:pic>
      <p:pic>
        <p:nvPicPr>
          <p:cNvPr id="151" name="Google Shape;151;p25"/>
          <p:cNvPicPr preferRelativeResize="0"/>
          <p:nvPr/>
        </p:nvPicPr>
        <p:blipFill rotWithShape="1">
          <a:blip r:embed="rId5">
            <a:alphaModFix/>
          </a:blip>
          <a:srcRect b="0" l="0" r="0" t="0"/>
          <a:stretch/>
        </p:blipFill>
        <p:spPr>
          <a:xfrm>
            <a:off x="7521566" y="5236425"/>
            <a:ext cx="2285386" cy="1431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5" name="Shape 155"/>
        <p:cNvGrpSpPr/>
        <p:nvPr/>
      </p:nvGrpSpPr>
      <p:grpSpPr>
        <a:xfrm>
          <a:off x="0" y="0"/>
          <a:ext cx="0" cy="0"/>
          <a:chOff x="0" y="0"/>
          <a:chExt cx="0" cy="0"/>
        </a:xfrm>
      </p:grpSpPr>
      <p:sp>
        <p:nvSpPr>
          <p:cNvPr id="156" name="Google Shape;156;p26"/>
          <p:cNvSpPr txBox="1"/>
          <p:nvPr/>
        </p:nvSpPr>
        <p:spPr>
          <a:xfrm>
            <a:off x="1599418" y="3246490"/>
            <a:ext cx="5616000" cy="400200"/>
          </a:xfrm>
          <a:prstGeom prst="rect">
            <a:avLst/>
          </a:prstGeom>
          <a:noFill/>
          <a:ln>
            <a:noFill/>
          </a:ln>
        </p:spPr>
        <p:txBody>
          <a:bodyPr anchorCtr="0" anchor="t" bIns="91425" lIns="91425" spcFirstLastPara="1" rIns="91425" wrap="square" tIns="91425">
            <a:spAutoFit/>
          </a:bodyPr>
          <a:lstStyle/>
          <a:p>
            <a:pPr indent="0" lvl="0" marL="1270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T    H    E        P    O    W    E    R        O    F</a:t>
            </a:r>
            <a:endParaRPr b="0" i="0" sz="1400" u="none" cap="none" strike="noStrike">
              <a:solidFill>
                <a:schemeClr val="dk1"/>
              </a:solidFill>
              <a:latin typeface="Arial"/>
              <a:ea typeface="Arial"/>
              <a:cs typeface="Arial"/>
              <a:sym typeface="Arial"/>
            </a:endParaRPr>
          </a:p>
        </p:txBody>
      </p:sp>
      <p:sp>
        <p:nvSpPr>
          <p:cNvPr id="157" name="Google Shape;157;p26"/>
          <p:cNvSpPr txBox="1"/>
          <p:nvPr/>
        </p:nvSpPr>
        <p:spPr>
          <a:xfrm>
            <a:off x="981118" y="3438325"/>
            <a:ext cx="6852600" cy="1293000"/>
          </a:xfrm>
          <a:prstGeom prst="rect">
            <a:avLst/>
          </a:prstGeom>
          <a:noFill/>
          <a:ln>
            <a:noFill/>
          </a:ln>
        </p:spPr>
        <p:txBody>
          <a:bodyPr anchorCtr="0" anchor="t" bIns="91425" lIns="91425" spcFirstLastPara="1" rIns="91425" wrap="square" tIns="91425">
            <a:spAutoFit/>
          </a:bodyPr>
          <a:lstStyle/>
          <a:p>
            <a:pPr indent="0" lvl="0" marL="12700" marR="0" rtl="0" algn="ctr">
              <a:lnSpc>
                <a:spcPct val="100000"/>
              </a:lnSpc>
              <a:spcBef>
                <a:spcPts val="0"/>
              </a:spcBef>
              <a:spcAft>
                <a:spcPts val="0"/>
              </a:spcAft>
              <a:buClr>
                <a:srgbClr val="000000"/>
              </a:buClr>
              <a:buSzPts val="7200"/>
              <a:buFont typeface="Arial"/>
              <a:buNone/>
            </a:pPr>
            <a:r>
              <a:rPr b="0" i="0" lang="en" sz="7200" u="none" cap="none" strike="noStrike">
                <a:solidFill>
                  <a:schemeClr val="lt1"/>
                </a:solidFill>
                <a:latin typeface="Times New Roman"/>
                <a:ea typeface="Times New Roman"/>
                <a:cs typeface="Times New Roman"/>
                <a:sym typeface="Times New Roman"/>
              </a:rPr>
              <a:t>RE/MAX</a:t>
            </a:r>
            <a:endParaRPr b="0" i="0" sz="7200" u="none" cap="none" strike="noStrike">
              <a:solidFill>
                <a:schemeClr val="dk1"/>
              </a:solidFill>
              <a:latin typeface="Times New Roman"/>
              <a:ea typeface="Times New Roman"/>
              <a:cs typeface="Times New Roman"/>
              <a:sym typeface="Times New Roman"/>
            </a:endParaRPr>
          </a:p>
        </p:txBody>
      </p:sp>
      <p:pic>
        <p:nvPicPr>
          <p:cNvPr id="158" name="Google Shape;158;p26"/>
          <p:cNvPicPr preferRelativeResize="0"/>
          <p:nvPr/>
        </p:nvPicPr>
        <p:blipFill rotWithShape="1">
          <a:blip r:embed="rId4">
            <a:alphaModFix/>
          </a:blip>
          <a:srcRect b="0" l="0" r="0" t="0"/>
          <a:stretch/>
        </p:blipFill>
        <p:spPr>
          <a:xfrm>
            <a:off x="6730900" y="2817400"/>
            <a:ext cx="2368461" cy="2137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7"/>
          <p:cNvSpPr txBox="1"/>
          <p:nvPr/>
        </p:nvSpPr>
        <p:spPr>
          <a:xfrm>
            <a:off x="0" y="269989"/>
            <a:ext cx="100584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RE/MAX LEADS THE INDUSTRY</a:t>
            </a:r>
            <a:endParaRPr b="0" i="0" sz="1400" u="none" cap="none" strike="noStrike">
              <a:solidFill>
                <a:srgbClr val="000000"/>
              </a:solidFill>
              <a:latin typeface="Arial"/>
              <a:ea typeface="Arial"/>
              <a:cs typeface="Arial"/>
              <a:sym typeface="Arial"/>
            </a:endParaRPr>
          </a:p>
        </p:txBody>
      </p:sp>
      <p:sp>
        <p:nvSpPr>
          <p:cNvPr id="164" name="Google Shape;164;p27"/>
          <p:cNvSpPr txBox="1"/>
          <p:nvPr/>
        </p:nvSpPr>
        <p:spPr>
          <a:xfrm>
            <a:off x="1338150" y="1647000"/>
            <a:ext cx="7543800" cy="54858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MARKET SHARE AND AGENT PRODUCTIVITY</a:t>
            </a:r>
            <a:endParaRPr b="0" i="0" sz="1400" u="none" cap="none" strike="noStrike">
              <a:solidFill>
                <a:srgbClr val="000000"/>
              </a:solidFill>
              <a:latin typeface="Arial"/>
              <a:ea typeface="Arial"/>
              <a:cs typeface="Arial"/>
              <a:sym typeface="Arial"/>
            </a:endParaRPr>
          </a:p>
          <a:p>
            <a:pPr indent="0" lvl="0" marL="0" marR="0" rtl="0" algn="l">
              <a:lnSpc>
                <a:spcPct val="106666"/>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RE/MAX associates average more sales than any other real estate agents in the world.</a:t>
            </a:r>
            <a:endParaRPr b="0" i="0" sz="2400" u="none" cap="none" strike="noStrike">
              <a:solidFill>
                <a:srgbClr val="000000"/>
              </a:solidFill>
              <a:latin typeface="Arial"/>
              <a:ea typeface="Arial"/>
              <a:cs typeface="Arial"/>
              <a:sym typeface="Arial"/>
            </a:endParaRPr>
          </a:p>
          <a:p>
            <a:pPr indent="0" lvl="0" marL="0" marR="0" rtl="0" algn="l">
              <a:lnSpc>
                <a:spcPct val="106666"/>
              </a:lnSpc>
              <a:spcBef>
                <a:spcPts val="0"/>
              </a:spcBef>
              <a:spcAft>
                <a:spcPts val="0"/>
              </a:spcAft>
              <a:buClr>
                <a:srgbClr val="000000"/>
              </a:buClr>
              <a:buSzPts val="3000"/>
              <a:buFont typeface="Arial"/>
              <a:buNone/>
            </a:pPr>
            <a:r>
              <a:t/>
            </a:r>
            <a:endParaRPr b="0" baseline="30000" i="0" sz="3000" u="none" cap="none" strike="noStrike">
              <a:solidFill>
                <a:srgbClr val="000000"/>
              </a:solidFill>
              <a:latin typeface="Arial"/>
              <a:ea typeface="Arial"/>
              <a:cs typeface="Arial"/>
              <a:sym typeface="Arial"/>
            </a:endParaRPr>
          </a:p>
          <a:p>
            <a:pPr indent="0" lvl="0" marL="0" marR="0" rtl="0" algn="ctr">
              <a:lnSpc>
                <a:spcPct val="106666"/>
              </a:lnSpc>
              <a:spcBef>
                <a:spcPts val="0"/>
              </a:spcBef>
              <a:spcAft>
                <a:spcPts val="0"/>
              </a:spcAft>
              <a:buClr>
                <a:srgbClr val="000000"/>
              </a:buClr>
              <a:buSzPts val="3000"/>
              <a:buFont typeface="Arial"/>
              <a:buNone/>
            </a:pPr>
            <a:r>
              <a:t/>
            </a:r>
            <a:endParaRPr b="1" baseline="30000" i="0" sz="3000" u="none" cap="none" strike="noStrike">
              <a:solidFill>
                <a:srgbClr val="1B355E"/>
              </a:solidFill>
              <a:latin typeface="Arial"/>
              <a:ea typeface="Arial"/>
              <a:cs typeface="Arial"/>
              <a:sym typeface="Arial"/>
            </a:endParaRPr>
          </a:p>
          <a:p>
            <a:pPr indent="0" lvl="0" marL="0" marR="0" rtl="0" algn="ctr">
              <a:lnSpc>
                <a:spcPct val="106666"/>
              </a:lnSpc>
              <a:spcBef>
                <a:spcPts val="0"/>
              </a:spcBef>
              <a:spcAft>
                <a:spcPts val="0"/>
              </a:spcAft>
              <a:buClr>
                <a:srgbClr val="000000"/>
              </a:buClr>
              <a:buSzPts val="3000"/>
              <a:buFont typeface="Arial"/>
              <a:buNone/>
            </a:pPr>
            <a:r>
              <a:t/>
            </a:r>
            <a:endParaRPr b="1" baseline="30000" i="0" sz="3000" u="none" cap="none" strike="noStrike">
              <a:solidFill>
                <a:srgbClr val="1B355E"/>
              </a:solidFill>
              <a:latin typeface="Arial"/>
              <a:ea typeface="Arial"/>
              <a:cs typeface="Arial"/>
              <a:sym typeface="Arial"/>
            </a:endParaRPr>
          </a:p>
          <a:p>
            <a:pPr indent="0" lvl="0" marL="0" marR="0" rtl="0" algn="ctr">
              <a:lnSpc>
                <a:spcPct val="106666"/>
              </a:lnSpc>
              <a:spcBef>
                <a:spcPts val="0"/>
              </a:spcBef>
              <a:spcAft>
                <a:spcPts val="0"/>
              </a:spcAft>
              <a:buClr>
                <a:srgbClr val="000000"/>
              </a:buClr>
              <a:buSzPts val="3000"/>
              <a:buFont typeface="Arial"/>
              <a:buNone/>
            </a:pPr>
            <a:r>
              <a:t/>
            </a:r>
            <a:endParaRPr b="1" baseline="30000" i="0" sz="3000" u="none" cap="none" strike="noStrike">
              <a:solidFill>
                <a:srgbClr val="1B355E"/>
              </a:solidFill>
              <a:latin typeface="Arial"/>
              <a:ea typeface="Arial"/>
              <a:cs typeface="Arial"/>
              <a:sym typeface="Arial"/>
            </a:endParaRPr>
          </a:p>
          <a:p>
            <a:pPr indent="0" lvl="0" marL="0" marR="0" rtl="0" algn="ctr">
              <a:lnSpc>
                <a:spcPct val="106666"/>
              </a:lnSpc>
              <a:spcBef>
                <a:spcPts val="0"/>
              </a:spcBef>
              <a:spcAft>
                <a:spcPts val="0"/>
              </a:spcAft>
              <a:buClr>
                <a:srgbClr val="000000"/>
              </a:buClr>
              <a:buSzPts val="3000"/>
              <a:buFont typeface="Arial"/>
              <a:buNone/>
            </a:pPr>
            <a:r>
              <a:t/>
            </a:r>
            <a:endParaRPr b="1" baseline="30000" i="0" sz="3000" u="none" cap="none" strike="noStrike">
              <a:solidFill>
                <a:srgbClr val="1B355E"/>
              </a:solidFill>
              <a:latin typeface="Arial"/>
              <a:ea typeface="Arial"/>
              <a:cs typeface="Arial"/>
              <a:sym typeface="Arial"/>
            </a:endParaRPr>
          </a:p>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BRAND NAME AWARENESS</a:t>
            </a:r>
            <a:endParaRPr b="0" i="0" sz="1400" u="none" cap="none" strike="noStrike">
              <a:solidFill>
                <a:srgbClr val="000000"/>
              </a:solidFill>
              <a:latin typeface="Arial"/>
              <a:ea typeface="Arial"/>
              <a:cs typeface="Arial"/>
              <a:sym typeface="Arial"/>
            </a:endParaRPr>
          </a:p>
          <a:p>
            <a:pPr indent="0" lvl="0" marL="0" marR="0" rtl="0" algn="l">
              <a:lnSpc>
                <a:spcPct val="106666"/>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RE/MAX is the most recognized brand in real estate. Their national advertising campaign positions the RE/MAX name in front of millions of buyers and sellers all over the country and is designed to keep the brand, as well as remax.com, top-of-mind when someone decides it is time to buy or sell their home.</a:t>
            </a:r>
            <a:endParaRPr b="0" i="0" sz="2400" u="none" cap="none" strike="noStrike">
              <a:solidFill>
                <a:srgbClr val="000000"/>
              </a:solidFill>
              <a:latin typeface="Arial"/>
              <a:ea typeface="Arial"/>
              <a:cs typeface="Arial"/>
              <a:sym typeface="Arial"/>
            </a:endParaRPr>
          </a:p>
        </p:txBody>
      </p:sp>
      <p:pic>
        <p:nvPicPr>
          <p:cNvPr id="165" name="Google Shape;165;p27"/>
          <p:cNvPicPr preferRelativeResize="0"/>
          <p:nvPr/>
        </p:nvPicPr>
        <p:blipFill rotWithShape="1">
          <a:blip r:embed="rId3">
            <a:alphaModFix/>
          </a:blip>
          <a:srcRect b="0" l="0" r="0" t="0"/>
          <a:stretch/>
        </p:blipFill>
        <p:spPr>
          <a:xfrm>
            <a:off x="4210150" y="2987950"/>
            <a:ext cx="1638100" cy="1478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8"/>
          <p:cNvSpPr txBox="1"/>
          <p:nvPr/>
        </p:nvSpPr>
        <p:spPr>
          <a:xfrm>
            <a:off x="0" y="269989"/>
            <a:ext cx="100584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RE/MAX LEADS THE INDUSTRY</a:t>
            </a:r>
            <a:endParaRPr b="0" i="0" sz="1400" u="none" cap="none" strike="noStrike">
              <a:solidFill>
                <a:srgbClr val="000000"/>
              </a:solidFill>
              <a:latin typeface="Arial"/>
              <a:ea typeface="Arial"/>
              <a:cs typeface="Arial"/>
              <a:sym typeface="Arial"/>
            </a:endParaRPr>
          </a:p>
        </p:txBody>
      </p:sp>
      <p:sp>
        <p:nvSpPr>
          <p:cNvPr id="171" name="Google Shape;171;p28"/>
          <p:cNvSpPr txBox="1"/>
          <p:nvPr/>
        </p:nvSpPr>
        <p:spPr>
          <a:xfrm>
            <a:off x="636451" y="1679744"/>
            <a:ext cx="5320800" cy="21363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ADVERTISING</a:t>
            </a:r>
            <a:endParaRPr b="0" i="0" sz="1400" u="none" cap="none" strike="noStrike">
              <a:solidFill>
                <a:srgbClr val="000000"/>
              </a:solidFill>
              <a:latin typeface="Arial"/>
              <a:ea typeface="Arial"/>
              <a:cs typeface="Arial"/>
              <a:sym typeface="Arial"/>
            </a:endParaRPr>
          </a:p>
          <a:p>
            <a:pPr indent="0" lvl="0" marL="0" marR="0" rtl="0" algn="l">
              <a:lnSpc>
                <a:spcPct val="106666"/>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In the United States, RE/MAX has the real estate industry’s strongest presence in national television advertising, helping to make the RE/MAX hot air balloon one of the most recognizable logos in the world.</a:t>
            </a:r>
            <a:endParaRPr b="0" i="0" sz="2400" u="none" cap="none" strike="noStrike">
              <a:solidFill>
                <a:srgbClr val="000000"/>
              </a:solidFill>
              <a:latin typeface="Arial"/>
              <a:ea typeface="Arial"/>
              <a:cs typeface="Arial"/>
              <a:sym typeface="Arial"/>
            </a:endParaRPr>
          </a:p>
        </p:txBody>
      </p:sp>
      <p:sp>
        <p:nvSpPr>
          <p:cNvPr id="172" name="Google Shape;172;p28"/>
          <p:cNvSpPr txBox="1"/>
          <p:nvPr/>
        </p:nvSpPr>
        <p:spPr>
          <a:xfrm>
            <a:off x="3958500" y="4854850"/>
            <a:ext cx="5698500" cy="1834800"/>
          </a:xfrm>
          <a:prstGeom prst="rect">
            <a:avLst/>
          </a:prstGeom>
          <a:noFill/>
          <a:ln>
            <a:noFill/>
          </a:ln>
        </p:spPr>
        <p:txBody>
          <a:bodyPr anchorCtr="0" anchor="t" bIns="91425" lIns="91425" spcFirstLastPara="1" rIns="91425" wrap="square" tIns="91425">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WEBSITE TRAFFIC AND ONLINE SERVICES</a:t>
            </a:r>
            <a:endParaRPr b="0" baseline="30000" i="0" sz="3000" u="none" cap="none" strike="noStrike">
              <a:solidFill>
                <a:schemeClr val="dk1"/>
              </a:solidFill>
              <a:latin typeface="Arial"/>
              <a:ea typeface="Arial"/>
              <a:cs typeface="Arial"/>
              <a:sym typeface="Arial"/>
            </a:endParaRPr>
          </a:p>
          <a:p>
            <a:pPr indent="0" lvl="0" marL="0" marR="0" rtl="0" algn="l">
              <a:lnSpc>
                <a:spcPct val="106666"/>
              </a:lnSpc>
              <a:spcBef>
                <a:spcPts val="0"/>
              </a:spcBef>
              <a:spcAft>
                <a:spcPts val="0"/>
              </a:spcAft>
              <a:buClr>
                <a:srgbClr val="000000"/>
              </a:buClr>
              <a:buSzPts val="2400"/>
              <a:buFont typeface="Arial"/>
              <a:buNone/>
            </a:pPr>
            <a:r>
              <a:rPr b="0" baseline="30000" i="0" lang="en" sz="2400" u="none" cap="none" strike="noStrike">
                <a:solidFill>
                  <a:schemeClr val="dk1"/>
                </a:solidFill>
                <a:latin typeface="Arial"/>
                <a:ea typeface="Arial"/>
                <a:cs typeface="Arial"/>
                <a:sym typeface="Arial"/>
              </a:rPr>
              <a:t>Remax.com is the most highly visited real estate franchise website in the world, attracting over 77 million visitors annually who can view your home in over 43 languages.</a:t>
            </a:r>
            <a:endParaRPr b="0" i="0" sz="1400" u="none" cap="none" strike="noStrike">
              <a:solidFill>
                <a:srgbClr val="000000"/>
              </a:solidFill>
              <a:latin typeface="Arial"/>
              <a:ea typeface="Arial"/>
              <a:cs typeface="Arial"/>
              <a:sym typeface="Arial"/>
            </a:endParaRPr>
          </a:p>
        </p:txBody>
      </p:sp>
      <p:pic>
        <p:nvPicPr>
          <p:cNvPr id="173" name="Google Shape;173;p28"/>
          <p:cNvPicPr preferRelativeResize="0"/>
          <p:nvPr/>
        </p:nvPicPr>
        <p:blipFill rotWithShape="1">
          <a:blip r:embed="rId3">
            <a:alphaModFix/>
          </a:blip>
          <a:srcRect b="0" l="0" r="0" t="0"/>
          <a:stretch/>
        </p:blipFill>
        <p:spPr>
          <a:xfrm>
            <a:off x="6304551" y="1556364"/>
            <a:ext cx="3286125" cy="2200275"/>
          </a:xfrm>
          <a:prstGeom prst="rect">
            <a:avLst/>
          </a:prstGeom>
          <a:noFill/>
          <a:ln>
            <a:noFill/>
          </a:ln>
        </p:spPr>
      </p:pic>
      <p:pic>
        <p:nvPicPr>
          <p:cNvPr id="174" name="Google Shape;174;p28"/>
          <p:cNvPicPr preferRelativeResize="0"/>
          <p:nvPr/>
        </p:nvPicPr>
        <p:blipFill rotWithShape="1">
          <a:blip r:embed="rId4">
            <a:alphaModFix/>
          </a:blip>
          <a:srcRect b="0" l="0" r="0" t="0"/>
          <a:stretch/>
        </p:blipFill>
        <p:spPr>
          <a:xfrm>
            <a:off x="432600" y="4672107"/>
            <a:ext cx="3286125" cy="2200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9"/>
          <p:cNvSpPr txBox="1"/>
          <p:nvPr/>
        </p:nvSpPr>
        <p:spPr>
          <a:xfrm>
            <a:off x="0" y="269989"/>
            <a:ext cx="100584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RE/MAX LEADS THE INDUSTRY</a:t>
            </a:r>
            <a:endParaRPr b="0" i="0" sz="1400" u="none" cap="none" strike="noStrike">
              <a:solidFill>
                <a:srgbClr val="000000"/>
              </a:solidFill>
              <a:latin typeface="Arial"/>
              <a:ea typeface="Arial"/>
              <a:cs typeface="Arial"/>
              <a:sym typeface="Arial"/>
            </a:endParaRPr>
          </a:p>
        </p:txBody>
      </p:sp>
      <p:sp>
        <p:nvSpPr>
          <p:cNvPr id="180" name="Google Shape;180;p29"/>
          <p:cNvSpPr txBox="1"/>
          <p:nvPr/>
        </p:nvSpPr>
        <p:spPr>
          <a:xfrm>
            <a:off x="4912490" y="1976575"/>
            <a:ext cx="4443600" cy="13482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PROFESSIONAL EDUCATION</a:t>
            </a:r>
            <a:endParaRPr b="0" i="0" sz="1400" u="none" cap="none" strike="noStrike">
              <a:solidFill>
                <a:srgbClr val="000000"/>
              </a:solidFill>
              <a:latin typeface="Arial"/>
              <a:ea typeface="Arial"/>
              <a:cs typeface="Arial"/>
              <a:sym typeface="Arial"/>
            </a:endParaRPr>
          </a:p>
          <a:p>
            <a:pPr indent="0" lvl="0" marL="0" marR="0" rtl="0" algn="l">
              <a:lnSpc>
                <a:spcPct val="106666"/>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RE/MAX agents lead the industry in professional designations, awards, and recognition.</a:t>
            </a:r>
            <a:endParaRPr b="0" i="0" sz="2400" u="none" cap="none" strike="noStrike">
              <a:solidFill>
                <a:srgbClr val="000000"/>
              </a:solidFill>
              <a:latin typeface="Arial"/>
              <a:ea typeface="Arial"/>
              <a:cs typeface="Arial"/>
              <a:sym typeface="Arial"/>
            </a:endParaRPr>
          </a:p>
        </p:txBody>
      </p:sp>
      <p:sp>
        <p:nvSpPr>
          <p:cNvPr id="181" name="Google Shape;181;p29"/>
          <p:cNvSpPr txBox="1"/>
          <p:nvPr/>
        </p:nvSpPr>
        <p:spPr>
          <a:xfrm>
            <a:off x="700600" y="4684050"/>
            <a:ext cx="4443600" cy="1834800"/>
          </a:xfrm>
          <a:prstGeom prst="rect">
            <a:avLst/>
          </a:prstGeom>
          <a:noFill/>
          <a:ln>
            <a:noFill/>
          </a:ln>
        </p:spPr>
        <p:txBody>
          <a:bodyPr anchorCtr="0" anchor="t" bIns="91425" lIns="91425" spcFirstLastPara="1" rIns="91425" wrap="square" tIns="91425">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NUMBER OF COUNTRIES SERVED </a:t>
            </a:r>
            <a:endParaRPr b="1" baseline="30000" i="0" sz="3000" u="none" cap="none" strike="noStrike">
              <a:solidFill>
                <a:srgbClr val="1B355E"/>
              </a:solidFill>
              <a:latin typeface="Arial"/>
              <a:ea typeface="Arial"/>
              <a:cs typeface="Arial"/>
              <a:sym typeface="Arial"/>
            </a:endParaRPr>
          </a:p>
          <a:p>
            <a:pPr indent="0" lvl="0" marL="0" marR="0" rtl="0" algn="l">
              <a:lnSpc>
                <a:spcPct val="106666"/>
              </a:lnSpc>
              <a:spcBef>
                <a:spcPts val="0"/>
              </a:spcBef>
              <a:spcAft>
                <a:spcPts val="0"/>
              </a:spcAft>
              <a:buClr>
                <a:srgbClr val="000000"/>
              </a:buClr>
              <a:buSzPts val="2400"/>
              <a:buFont typeface="Arial"/>
              <a:buNone/>
            </a:pPr>
            <a:r>
              <a:rPr b="0" baseline="30000" i="0" lang="en" sz="2400" u="none" cap="none" strike="noStrike">
                <a:solidFill>
                  <a:schemeClr val="dk1"/>
                </a:solidFill>
                <a:latin typeface="Arial"/>
                <a:ea typeface="Arial"/>
                <a:cs typeface="Arial"/>
                <a:sym typeface="Arial"/>
              </a:rPr>
              <a:t>RE/MAX has a presence in over 110 countries and territories with over 130,000 agents, and numerous partner organizations around the world.</a:t>
            </a:r>
            <a:endParaRPr b="0" i="0" sz="2400" u="none" cap="none" strike="noStrike">
              <a:solidFill>
                <a:srgbClr val="000000"/>
              </a:solidFill>
              <a:latin typeface="Arial"/>
              <a:ea typeface="Arial"/>
              <a:cs typeface="Arial"/>
              <a:sym typeface="Arial"/>
            </a:endParaRPr>
          </a:p>
        </p:txBody>
      </p:sp>
      <p:pic>
        <p:nvPicPr>
          <p:cNvPr id="182" name="Google Shape;182;p29"/>
          <p:cNvPicPr preferRelativeResize="0"/>
          <p:nvPr/>
        </p:nvPicPr>
        <p:blipFill rotWithShape="1">
          <a:blip r:embed="rId3">
            <a:alphaModFix/>
          </a:blip>
          <a:srcRect b="0" l="0" r="0" t="0"/>
          <a:stretch/>
        </p:blipFill>
        <p:spPr>
          <a:xfrm>
            <a:off x="1157513" y="1614364"/>
            <a:ext cx="3286125" cy="2200275"/>
          </a:xfrm>
          <a:prstGeom prst="rect">
            <a:avLst/>
          </a:prstGeom>
          <a:noFill/>
          <a:ln>
            <a:noFill/>
          </a:ln>
        </p:spPr>
      </p:pic>
      <p:pic>
        <p:nvPicPr>
          <p:cNvPr id="183" name="Google Shape;183;p29"/>
          <p:cNvPicPr preferRelativeResize="0"/>
          <p:nvPr/>
        </p:nvPicPr>
        <p:blipFill rotWithShape="1">
          <a:blip r:embed="rId4">
            <a:alphaModFix/>
          </a:blip>
          <a:srcRect b="0" l="0" r="0" t="0"/>
          <a:stretch/>
        </p:blipFill>
        <p:spPr>
          <a:xfrm>
            <a:off x="5637388" y="4501313"/>
            <a:ext cx="3286125" cy="2200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0"/>
          <p:cNvSpPr/>
          <p:nvPr/>
        </p:nvSpPr>
        <p:spPr>
          <a:xfrm>
            <a:off x="4811191" y="3059226"/>
            <a:ext cx="490200" cy="12009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9" name="Google Shape;189;p30"/>
          <p:cNvSpPr/>
          <p:nvPr/>
        </p:nvSpPr>
        <p:spPr>
          <a:xfrm>
            <a:off x="5440285" y="3059226"/>
            <a:ext cx="490200" cy="12009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0" name="Google Shape;190;p30"/>
          <p:cNvSpPr/>
          <p:nvPr/>
        </p:nvSpPr>
        <p:spPr>
          <a:xfrm>
            <a:off x="4182465" y="2961515"/>
            <a:ext cx="490200" cy="12987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1" name="Google Shape;191;p30"/>
          <p:cNvSpPr/>
          <p:nvPr/>
        </p:nvSpPr>
        <p:spPr>
          <a:xfrm>
            <a:off x="2296299" y="2891314"/>
            <a:ext cx="490200" cy="13689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2" name="Google Shape;192;p30"/>
          <p:cNvSpPr/>
          <p:nvPr/>
        </p:nvSpPr>
        <p:spPr>
          <a:xfrm>
            <a:off x="2916918" y="2961515"/>
            <a:ext cx="490200" cy="12987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3" name="Google Shape;193;p30"/>
          <p:cNvSpPr/>
          <p:nvPr/>
        </p:nvSpPr>
        <p:spPr>
          <a:xfrm>
            <a:off x="3548376" y="2961515"/>
            <a:ext cx="490200" cy="12987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4" name="Google Shape;194;p30"/>
          <p:cNvSpPr/>
          <p:nvPr/>
        </p:nvSpPr>
        <p:spPr>
          <a:xfrm>
            <a:off x="1665833" y="2535317"/>
            <a:ext cx="490200" cy="17247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5" name="Google Shape;195;p30"/>
          <p:cNvSpPr/>
          <p:nvPr/>
        </p:nvSpPr>
        <p:spPr>
          <a:xfrm>
            <a:off x="1038326" y="1334785"/>
            <a:ext cx="490200" cy="2925300"/>
          </a:xfrm>
          <a:prstGeom prst="rect">
            <a:avLst/>
          </a:prstGeom>
          <a:solidFill>
            <a:srgbClr val="1B355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6" name="Google Shape;196;p30"/>
          <p:cNvSpPr/>
          <p:nvPr/>
        </p:nvSpPr>
        <p:spPr>
          <a:xfrm>
            <a:off x="6060791" y="3154276"/>
            <a:ext cx="490200" cy="11058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7" name="Google Shape;197;p30"/>
          <p:cNvSpPr/>
          <p:nvPr/>
        </p:nvSpPr>
        <p:spPr>
          <a:xfrm>
            <a:off x="6697421" y="3198826"/>
            <a:ext cx="490200" cy="10614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8" name="Google Shape;198;p30"/>
          <p:cNvSpPr/>
          <p:nvPr/>
        </p:nvSpPr>
        <p:spPr>
          <a:xfrm>
            <a:off x="7318802" y="3191516"/>
            <a:ext cx="490200" cy="10686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9" name="Google Shape;199;p30"/>
          <p:cNvSpPr/>
          <p:nvPr/>
        </p:nvSpPr>
        <p:spPr>
          <a:xfrm>
            <a:off x="7955432" y="3265182"/>
            <a:ext cx="490200" cy="9948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0" name="Google Shape;200;p30"/>
          <p:cNvSpPr/>
          <p:nvPr/>
        </p:nvSpPr>
        <p:spPr>
          <a:xfrm>
            <a:off x="8584424" y="3464146"/>
            <a:ext cx="490200" cy="7959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1" name="Google Shape;201;p30"/>
          <p:cNvSpPr txBox="1"/>
          <p:nvPr/>
        </p:nvSpPr>
        <p:spPr>
          <a:xfrm>
            <a:off x="876300" y="6427968"/>
            <a:ext cx="8306400" cy="867000"/>
          </a:xfrm>
          <a:prstGeom prst="rect">
            <a:avLst/>
          </a:prstGeom>
          <a:noFill/>
          <a:ln>
            <a:noFill/>
          </a:ln>
        </p:spPr>
        <p:txBody>
          <a:bodyPr anchorCtr="0" anchor="t" bIns="0" lIns="0" spcFirstLastPara="1" rIns="0" wrap="square" tIns="20300">
            <a:spAutoFit/>
          </a:bodyPr>
          <a:lstStyle/>
          <a:p>
            <a:pPr indent="0" lvl="0" marL="38100" marR="30480" rtl="0" algn="just">
              <a:lnSpc>
                <a:spcPct val="114285"/>
              </a:lnSpc>
              <a:spcBef>
                <a:spcPts val="0"/>
              </a:spcBef>
              <a:spcAft>
                <a:spcPts val="0"/>
              </a:spcAft>
              <a:buClr>
                <a:srgbClr val="000000"/>
              </a:buClr>
              <a:buSzPts val="700"/>
              <a:buFont typeface="Arial"/>
              <a:buNone/>
            </a:pPr>
            <a:r>
              <a:rPr b="0" i="0" lang="en" sz="700" u="none" cap="none" strike="noStrike">
                <a:solidFill>
                  <a:srgbClr val="231F20"/>
                </a:solidFill>
                <a:latin typeface="Arial"/>
                <a:ea typeface="Arial"/>
                <a:cs typeface="Arial"/>
                <a:sym typeface="Arial"/>
              </a:rPr>
              <a:t>©2020 RE/MAX, LLC. Each office independently owned and operated. Data is full-year or as of year-end 2019, as applicable. Except as noted, Coldwell Banker, Century 21, ERA, Sotheby’s and Better Homes and Gardens data is as reported by Realogy  Corporation on SEC 10-K, Annual Report for 2019; other competitor data is from company websites and industry reports. </a:t>
            </a:r>
            <a:r>
              <a:rPr b="0" baseline="30000" i="0" lang="en" sz="600" u="none" cap="none" strike="noStrike">
                <a:solidFill>
                  <a:srgbClr val="231F20"/>
                </a:solidFill>
                <a:latin typeface="Arial"/>
                <a:ea typeface="Arial"/>
                <a:cs typeface="Arial"/>
                <a:sym typeface="Arial"/>
              </a:rPr>
              <a:t>1</a:t>
            </a:r>
            <a:r>
              <a:rPr b="0" i="0" lang="en" sz="700" u="none" cap="none" strike="noStrike">
                <a:solidFill>
                  <a:srgbClr val="231F20"/>
                </a:solidFill>
                <a:latin typeface="Arial"/>
                <a:ea typeface="Arial"/>
                <a:cs typeface="Arial"/>
                <a:sym typeface="Arial"/>
              </a:rPr>
              <a:t>Except as noted below, transaction sides per agent are calculated by RE/MAX based on 2020 REAL Trends 500 data, citing  2019 transaction sides for the 1,711 largest participating U.S. brokerages. Coldwell Banker includes NRT/Realogy Brokerage Group. For the following competitors, averages were reported in the 2020 T360 Real Estate Almanac’s Top 20 Residential  Real Estate Franchisors based on Transaction Sides, citing 2019 transaction sides: Berkshire Hathaway HomeServices, Realty ONE Group and Realty Executives. Berkshire does not include HomeServices of America. </a:t>
            </a:r>
            <a:r>
              <a:rPr b="0" baseline="30000" i="0" lang="en" sz="600" u="none" cap="none" strike="noStrike">
                <a:solidFill>
                  <a:srgbClr val="231F20"/>
                </a:solidFill>
                <a:latin typeface="Arial"/>
                <a:ea typeface="Arial"/>
                <a:cs typeface="Arial"/>
                <a:sym typeface="Arial"/>
              </a:rPr>
              <a:t>2</a:t>
            </a:r>
            <a:r>
              <a:rPr b="0" i="0" lang="en" sz="700" u="none" cap="none" strike="noStrike">
                <a:solidFill>
                  <a:srgbClr val="231F20"/>
                </a:solidFill>
                <a:latin typeface="Arial"/>
                <a:ea typeface="Arial"/>
                <a:cs typeface="Arial"/>
                <a:sym typeface="Arial"/>
              </a:rPr>
              <a:t>Totals for Sotheby’s, Realty  Executives, Realty ONE, Compass, eXp Realty and HomeSmart are for residential transactions only while totals for all other brands include commercial transactions.</a:t>
            </a:r>
            <a:r>
              <a:rPr b="0" baseline="30000" i="0" lang="en" sz="600" u="none" cap="none" strike="noStrike">
                <a:solidFill>
                  <a:srgbClr val="231F20"/>
                </a:solidFill>
                <a:latin typeface="Arial"/>
                <a:ea typeface="Arial"/>
                <a:cs typeface="Arial"/>
                <a:sym typeface="Arial"/>
              </a:rPr>
              <a:t>3</a:t>
            </a:r>
            <a:r>
              <a:rPr b="0" i="0" lang="en" sz="700" u="none" cap="none" strike="noStrike">
                <a:solidFill>
                  <a:srgbClr val="231F20"/>
                </a:solidFill>
                <a:latin typeface="Arial"/>
                <a:ea typeface="Arial"/>
                <a:cs typeface="Arial"/>
                <a:sym typeface="Arial"/>
              </a:rPr>
              <a:t>MMR Strategy Group study of unaided awareness among buyers, sellers, and those  planning to buy or sell; asked, when they think of real estate brands, which ones come to mind?</a:t>
            </a:r>
            <a:endParaRPr b="0" i="0" sz="700" u="none" cap="none" strike="noStrike">
              <a:solidFill>
                <a:srgbClr val="000000"/>
              </a:solidFill>
              <a:latin typeface="Arial"/>
              <a:ea typeface="Arial"/>
              <a:cs typeface="Arial"/>
              <a:sym typeface="Arial"/>
            </a:endParaRPr>
          </a:p>
        </p:txBody>
      </p:sp>
      <p:sp>
        <p:nvSpPr>
          <p:cNvPr id="202" name="Google Shape;202;p30"/>
          <p:cNvSpPr txBox="1"/>
          <p:nvPr/>
        </p:nvSpPr>
        <p:spPr>
          <a:xfrm>
            <a:off x="2510923" y="5424736"/>
            <a:ext cx="1174200" cy="674100"/>
          </a:xfrm>
          <a:prstGeom prst="rect">
            <a:avLst/>
          </a:prstGeom>
          <a:noFill/>
          <a:ln>
            <a:noFill/>
          </a:ln>
        </p:spPr>
        <p:txBody>
          <a:bodyPr anchorCtr="0" anchor="t" bIns="0" lIns="0" spcFirstLastPara="1" rIns="0" wrap="square" tIns="12700">
            <a:spAutoFit/>
          </a:bodyPr>
          <a:lstStyle/>
          <a:p>
            <a:pPr indent="-368300" lvl="0" marL="405765" marR="30480" rtl="0" algn="l">
              <a:lnSpc>
                <a:spcPct val="111100"/>
              </a:lnSpc>
              <a:spcBef>
                <a:spcPts val="0"/>
              </a:spcBef>
              <a:spcAft>
                <a:spcPts val="0"/>
              </a:spcAft>
              <a:buClr>
                <a:srgbClr val="000000"/>
              </a:buClr>
              <a:buSzPts val="900"/>
              <a:buFont typeface="Arial"/>
              <a:buNone/>
            </a:pPr>
            <a:r>
              <a:rPr b="1" i="0" lang="en" sz="900" u="none" cap="none" strike="noStrike">
                <a:solidFill>
                  <a:srgbClr val="1B355E"/>
                </a:solidFill>
                <a:latin typeface="Arial"/>
                <a:ea typeface="Arial"/>
                <a:cs typeface="Arial"/>
                <a:sym typeface="Arial"/>
              </a:rPr>
              <a:t>U.S. TRANSACTION  SIDES</a:t>
            </a:r>
            <a:r>
              <a:rPr b="1" baseline="30000" i="0" lang="en" sz="750" u="none" cap="none" strike="noStrike">
                <a:solidFill>
                  <a:srgbClr val="1B355E"/>
                </a:solidFill>
                <a:latin typeface="Arial"/>
                <a:ea typeface="Arial"/>
                <a:cs typeface="Arial"/>
                <a:sym typeface="Arial"/>
              </a:rPr>
              <a:t>2</a:t>
            </a:r>
            <a:endParaRPr b="0" baseline="30000" i="0" sz="750" u="none" cap="none" strike="noStrike">
              <a:solidFill>
                <a:srgbClr val="000000"/>
              </a:solidFill>
              <a:latin typeface="Arial"/>
              <a:ea typeface="Arial"/>
              <a:cs typeface="Arial"/>
              <a:sym typeface="Arial"/>
            </a:endParaRPr>
          </a:p>
          <a:p>
            <a:pPr indent="0" lvl="0" marL="168910" marR="0" rtl="0" algn="l">
              <a:lnSpc>
                <a:spcPct val="100000"/>
              </a:lnSpc>
              <a:spcBef>
                <a:spcPts val="595"/>
              </a:spcBef>
              <a:spcAft>
                <a:spcPts val="0"/>
              </a:spcAft>
              <a:buClr>
                <a:srgbClr val="000000"/>
              </a:buClr>
              <a:buSzPts val="1800"/>
              <a:buFont typeface="Arial"/>
              <a:buNone/>
            </a:pPr>
            <a:r>
              <a:rPr b="1" i="0" lang="en" sz="1800" u="none" cap="none" strike="noStrike">
                <a:solidFill>
                  <a:srgbClr val="231F20"/>
                </a:solidFill>
                <a:latin typeface="Arial"/>
                <a:ea typeface="Arial"/>
                <a:cs typeface="Arial"/>
                <a:sym typeface="Arial"/>
              </a:rPr>
              <a:t>965,859</a:t>
            </a:r>
            <a:endParaRPr b="0" i="0" sz="1800" u="none" cap="none" strike="noStrike">
              <a:solidFill>
                <a:srgbClr val="000000"/>
              </a:solidFill>
              <a:latin typeface="Arial"/>
              <a:ea typeface="Arial"/>
              <a:cs typeface="Arial"/>
              <a:sym typeface="Arial"/>
            </a:endParaRPr>
          </a:p>
        </p:txBody>
      </p:sp>
      <p:sp>
        <p:nvSpPr>
          <p:cNvPr id="203" name="Google Shape;203;p30"/>
          <p:cNvSpPr txBox="1"/>
          <p:nvPr/>
        </p:nvSpPr>
        <p:spPr>
          <a:xfrm>
            <a:off x="1008607" y="5424356"/>
            <a:ext cx="1100400" cy="828600"/>
          </a:xfrm>
          <a:prstGeom prst="rect">
            <a:avLst/>
          </a:prstGeom>
          <a:noFill/>
          <a:ln>
            <a:noFill/>
          </a:ln>
        </p:spPr>
        <p:txBody>
          <a:bodyPr anchorCtr="0" anchor="t" bIns="0" lIns="0" spcFirstLastPara="1" rIns="0" wrap="square" tIns="12700">
            <a:spAutoFit/>
          </a:bodyPr>
          <a:lstStyle/>
          <a:p>
            <a:pPr indent="-634" lvl="0" marL="38100" marR="30480" rtl="0" algn="ctr">
              <a:lnSpc>
                <a:spcPct val="111100"/>
              </a:lnSpc>
              <a:spcBef>
                <a:spcPts val="0"/>
              </a:spcBef>
              <a:spcAft>
                <a:spcPts val="0"/>
              </a:spcAft>
              <a:buClr>
                <a:srgbClr val="000000"/>
              </a:buClr>
              <a:buSzPts val="900"/>
              <a:buFont typeface="Arial"/>
              <a:buNone/>
            </a:pPr>
            <a:r>
              <a:rPr b="1" i="0" lang="en" sz="900" u="none" cap="none" strike="noStrike">
                <a:solidFill>
                  <a:srgbClr val="1B355E"/>
                </a:solidFill>
                <a:latin typeface="Arial"/>
                <a:ea typeface="Arial"/>
                <a:cs typeface="Arial"/>
                <a:sym typeface="Arial"/>
              </a:rPr>
              <a:t>TRANSACTION  SIDES PER AGENT</a:t>
            </a:r>
            <a:r>
              <a:rPr b="1" baseline="30000" i="0" lang="en" sz="750" u="none" cap="none" strike="noStrike">
                <a:solidFill>
                  <a:srgbClr val="1B355E"/>
                </a:solidFill>
                <a:latin typeface="Arial"/>
                <a:ea typeface="Arial"/>
                <a:cs typeface="Arial"/>
                <a:sym typeface="Arial"/>
              </a:rPr>
              <a:t>1</a:t>
            </a:r>
            <a:endParaRPr b="0" baseline="30000" i="0" sz="75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800"/>
              <a:buFont typeface="Arial"/>
              <a:buNone/>
            </a:pPr>
            <a:r>
              <a:rPr b="1" i="0" lang="en" sz="1800" u="none" cap="none" strike="noStrike">
                <a:solidFill>
                  <a:srgbClr val="231F20"/>
                </a:solidFill>
                <a:latin typeface="Arial"/>
                <a:ea typeface="Arial"/>
                <a:cs typeface="Arial"/>
                <a:sym typeface="Arial"/>
              </a:rPr>
              <a:t>15.6</a:t>
            </a:r>
            <a:endParaRPr b="0" i="0" sz="1800" u="none" cap="none" strike="noStrike">
              <a:solidFill>
                <a:srgbClr val="000000"/>
              </a:solidFill>
              <a:latin typeface="Arial"/>
              <a:ea typeface="Arial"/>
              <a:cs typeface="Arial"/>
              <a:sym typeface="Arial"/>
            </a:endParaRPr>
          </a:p>
        </p:txBody>
      </p:sp>
      <p:sp>
        <p:nvSpPr>
          <p:cNvPr id="204" name="Google Shape;204;p30"/>
          <p:cNvSpPr txBox="1"/>
          <p:nvPr/>
        </p:nvSpPr>
        <p:spPr>
          <a:xfrm>
            <a:off x="6978124" y="5424817"/>
            <a:ext cx="763800" cy="674100"/>
          </a:xfrm>
          <a:prstGeom prst="rect">
            <a:avLst/>
          </a:prstGeom>
          <a:noFill/>
          <a:ln>
            <a:noFill/>
          </a:ln>
        </p:spPr>
        <p:txBody>
          <a:bodyPr anchorCtr="0" anchor="t" bIns="0" lIns="0" spcFirstLastPara="1" rIns="0" wrap="square" tIns="12700">
            <a:spAutoFit/>
          </a:bodyPr>
          <a:lstStyle/>
          <a:p>
            <a:pPr indent="137160" lvl="0" marL="12700" marR="5080" rtl="0" algn="l">
              <a:lnSpc>
                <a:spcPct val="111100"/>
              </a:lnSpc>
              <a:spcBef>
                <a:spcPts val="0"/>
              </a:spcBef>
              <a:spcAft>
                <a:spcPts val="0"/>
              </a:spcAft>
              <a:buClr>
                <a:srgbClr val="000000"/>
              </a:buClr>
              <a:buSzPts val="900"/>
              <a:buFont typeface="Arial"/>
              <a:buNone/>
            </a:pPr>
            <a:r>
              <a:rPr b="1" i="0" lang="en" sz="900" u="none" cap="none" strike="noStrike">
                <a:solidFill>
                  <a:srgbClr val="1B355E"/>
                </a:solidFill>
                <a:latin typeface="Arial"/>
                <a:ea typeface="Arial"/>
                <a:cs typeface="Arial"/>
                <a:sym typeface="Arial"/>
              </a:rPr>
              <a:t>OFFICES  WORLDWIDE</a:t>
            </a:r>
            <a:endParaRPr b="0" i="0" sz="900" u="none" cap="none" strike="noStrike">
              <a:solidFill>
                <a:srgbClr val="000000"/>
              </a:solidFill>
              <a:latin typeface="Arial"/>
              <a:ea typeface="Arial"/>
              <a:cs typeface="Arial"/>
              <a:sym typeface="Arial"/>
            </a:endParaRPr>
          </a:p>
          <a:p>
            <a:pPr indent="0" lvl="0" marL="86995" marR="0" rtl="0" algn="l">
              <a:lnSpc>
                <a:spcPct val="100000"/>
              </a:lnSpc>
              <a:spcBef>
                <a:spcPts val="595"/>
              </a:spcBef>
              <a:spcAft>
                <a:spcPts val="0"/>
              </a:spcAft>
              <a:buClr>
                <a:srgbClr val="000000"/>
              </a:buClr>
              <a:buSzPts val="1800"/>
              <a:buFont typeface="Arial"/>
              <a:buNone/>
            </a:pPr>
            <a:r>
              <a:rPr b="1" i="0" lang="en" sz="1800" u="none" cap="none" strike="noStrike">
                <a:solidFill>
                  <a:srgbClr val="231F20"/>
                </a:solidFill>
                <a:latin typeface="Arial"/>
                <a:ea typeface="Arial"/>
                <a:cs typeface="Arial"/>
                <a:sym typeface="Arial"/>
              </a:rPr>
              <a:t>8,629</a:t>
            </a:r>
            <a:endParaRPr b="0" i="0" sz="1800" u="none" cap="none" strike="noStrike">
              <a:solidFill>
                <a:srgbClr val="000000"/>
              </a:solidFill>
              <a:latin typeface="Arial"/>
              <a:ea typeface="Arial"/>
              <a:cs typeface="Arial"/>
              <a:sym typeface="Arial"/>
            </a:endParaRPr>
          </a:p>
        </p:txBody>
      </p:sp>
      <p:sp>
        <p:nvSpPr>
          <p:cNvPr id="205" name="Google Shape;205;p30"/>
          <p:cNvSpPr txBox="1"/>
          <p:nvPr/>
        </p:nvSpPr>
        <p:spPr>
          <a:xfrm>
            <a:off x="5733631" y="5424817"/>
            <a:ext cx="804600" cy="828000"/>
          </a:xfrm>
          <a:prstGeom prst="rect">
            <a:avLst/>
          </a:prstGeom>
          <a:noFill/>
          <a:ln>
            <a:noFill/>
          </a:ln>
        </p:spPr>
        <p:txBody>
          <a:bodyPr anchorCtr="0" anchor="t" bIns="0" lIns="0" spcFirstLastPara="1" rIns="0" wrap="square" tIns="12700">
            <a:spAutoFit/>
          </a:bodyPr>
          <a:lstStyle/>
          <a:p>
            <a:pPr indent="0" lvl="0" marL="12700" marR="5080" rtl="0" algn="ctr">
              <a:lnSpc>
                <a:spcPct val="111100"/>
              </a:lnSpc>
              <a:spcBef>
                <a:spcPts val="0"/>
              </a:spcBef>
              <a:spcAft>
                <a:spcPts val="0"/>
              </a:spcAft>
              <a:buClr>
                <a:srgbClr val="000000"/>
              </a:buClr>
              <a:buSzPts val="900"/>
              <a:buFont typeface="Arial"/>
              <a:buNone/>
            </a:pPr>
            <a:r>
              <a:rPr b="1" i="0" lang="en" sz="900" u="none" cap="none" strike="noStrike">
                <a:solidFill>
                  <a:srgbClr val="1B355E"/>
                </a:solidFill>
                <a:latin typeface="Arial"/>
                <a:ea typeface="Arial"/>
                <a:cs typeface="Arial"/>
                <a:sym typeface="Arial"/>
              </a:rPr>
              <a:t>COUNTRIES &amp;  TERRITORIES</a:t>
            </a:r>
            <a:endParaRPr b="0" i="0" sz="900" u="none" cap="none" strike="noStrike">
              <a:solidFill>
                <a:srgbClr val="000000"/>
              </a:solidFill>
              <a:latin typeface="Arial"/>
              <a:ea typeface="Arial"/>
              <a:cs typeface="Arial"/>
              <a:sym typeface="Arial"/>
            </a:endParaRPr>
          </a:p>
          <a:p>
            <a:pPr indent="0" lvl="0" marL="0" marR="0" rtl="0" algn="ctr">
              <a:lnSpc>
                <a:spcPct val="100000"/>
              </a:lnSpc>
              <a:spcBef>
                <a:spcPts val="595"/>
              </a:spcBef>
              <a:spcAft>
                <a:spcPts val="0"/>
              </a:spcAft>
              <a:buClr>
                <a:srgbClr val="000000"/>
              </a:buClr>
              <a:buSzPts val="1800"/>
              <a:buFont typeface="Arial"/>
              <a:buNone/>
            </a:pPr>
            <a:r>
              <a:rPr b="1" i="0" lang="en" sz="1800" u="none" cap="none" strike="noStrike">
                <a:solidFill>
                  <a:srgbClr val="231F20"/>
                </a:solidFill>
                <a:latin typeface="Arial"/>
                <a:ea typeface="Arial"/>
                <a:cs typeface="Arial"/>
                <a:sym typeface="Arial"/>
              </a:rPr>
              <a:t>110+</a:t>
            </a:r>
            <a:endParaRPr b="0" i="0" sz="1800" u="none" cap="none" strike="noStrike">
              <a:solidFill>
                <a:srgbClr val="000000"/>
              </a:solidFill>
              <a:latin typeface="Arial"/>
              <a:ea typeface="Arial"/>
              <a:cs typeface="Arial"/>
              <a:sym typeface="Arial"/>
            </a:endParaRPr>
          </a:p>
        </p:txBody>
      </p:sp>
      <p:sp>
        <p:nvSpPr>
          <p:cNvPr id="206" name="Google Shape;206;p30"/>
          <p:cNvSpPr txBox="1"/>
          <p:nvPr/>
        </p:nvSpPr>
        <p:spPr>
          <a:xfrm>
            <a:off x="4080073" y="5424817"/>
            <a:ext cx="1235100" cy="828000"/>
          </a:xfrm>
          <a:prstGeom prst="rect">
            <a:avLst/>
          </a:prstGeom>
          <a:noFill/>
          <a:ln>
            <a:noFill/>
          </a:ln>
        </p:spPr>
        <p:txBody>
          <a:bodyPr anchorCtr="0" anchor="t" bIns="0" lIns="0" spcFirstLastPara="1" rIns="0" wrap="square" tIns="12700">
            <a:spAutoFit/>
          </a:bodyPr>
          <a:lstStyle/>
          <a:p>
            <a:pPr indent="0" lvl="0" marL="38100" marR="30480" rtl="0" algn="ctr">
              <a:lnSpc>
                <a:spcPct val="111100"/>
              </a:lnSpc>
              <a:spcBef>
                <a:spcPts val="0"/>
              </a:spcBef>
              <a:spcAft>
                <a:spcPts val="0"/>
              </a:spcAft>
              <a:buClr>
                <a:srgbClr val="000000"/>
              </a:buClr>
              <a:buSzPts val="900"/>
              <a:buFont typeface="Arial"/>
              <a:buNone/>
            </a:pPr>
            <a:r>
              <a:rPr b="1" i="0" lang="en" sz="900" u="none" cap="none" strike="noStrike">
                <a:solidFill>
                  <a:srgbClr val="1B355E"/>
                </a:solidFill>
                <a:latin typeface="Arial"/>
                <a:ea typeface="Arial"/>
                <a:cs typeface="Arial"/>
                <a:sym typeface="Arial"/>
              </a:rPr>
              <a:t>BRAND AWARENESS  (UNAIDED)</a:t>
            </a:r>
            <a:r>
              <a:rPr b="1" baseline="30000" i="0" lang="en" sz="750" u="none" cap="none" strike="noStrike">
                <a:solidFill>
                  <a:srgbClr val="1B355E"/>
                </a:solidFill>
                <a:latin typeface="Arial"/>
                <a:ea typeface="Arial"/>
                <a:cs typeface="Arial"/>
                <a:sym typeface="Arial"/>
              </a:rPr>
              <a:t>3</a:t>
            </a:r>
            <a:endParaRPr b="0" baseline="30000" i="0" sz="750" u="none" cap="none" strike="noStrike">
              <a:solidFill>
                <a:srgbClr val="000000"/>
              </a:solidFill>
              <a:latin typeface="Arial"/>
              <a:ea typeface="Arial"/>
              <a:cs typeface="Arial"/>
              <a:sym typeface="Arial"/>
            </a:endParaRPr>
          </a:p>
          <a:p>
            <a:pPr indent="0" lvl="0" marL="0" marR="0" rtl="0" algn="ctr">
              <a:lnSpc>
                <a:spcPct val="100000"/>
              </a:lnSpc>
              <a:spcBef>
                <a:spcPts val="595"/>
              </a:spcBef>
              <a:spcAft>
                <a:spcPts val="0"/>
              </a:spcAft>
              <a:buClr>
                <a:srgbClr val="000000"/>
              </a:buClr>
              <a:buSzPts val="1800"/>
              <a:buFont typeface="Arial"/>
              <a:buNone/>
            </a:pPr>
            <a:r>
              <a:rPr b="1" i="0" lang="en" sz="1800" u="none" cap="none" strike="noStrike">
                <a:solidFill>
                  <a:srgbClr val="231F20"/>
                </a:solidFill>
                <a:latin typeface="Arial"/>
                <a:ea typeface="Arial"/>
                <a:cs typeface="Arial"/>
                <a:sym typeface="Arial"/>
              </a:rPr>
              <a:t>32.5%</a:t>
            </a:r>
            <a:endParaRPr b="0" i="0" sz="1800" u="none" cap="none" strike="noStrike">
              <a:solidFill>
                <a:srgbClr val="000000"/>
              </a:solidFill>
              <a:latin typeface="Arial"/>
              <a:ea typeface="Arial"/>
              <a:cs typeface="Arial"/>
              <a:sym typeface="Arial"/>
            </a:endParaRPr>
          </a:p>
        </p:txBody>
      </p:sp>
      <p:sp>
        <p:nvSpPr>
          <p:cNvPr id="207" name="Google Shape;207;p30"/>
          <p:cNvSpPr txBox="1"/>
          <p:nvPr/>
        </p:nvSpPr>
        <p:spPr>
          <a:xfrm>
            <a:off x="8196401" y="5424817"/>
            <a:ext cx="875100" cy="674100"/>
          </a:xfrm>
          <a:prstGeom prst="rect">
            <a:avLst/>
          </a:prstGeom>
          <a:noFill/>
          <a:ln>
            <a:noFill/>
          </a:ln>
        </p:spPr>
        <p:txBody>
          <a:bodyPr anchorCtr="0" anchor="t" bIns="0" lIns="0" spcFirstLastPara="1" rIns="0" wrap="square" tIns="12700">
            <a:spAutoFit/>
          </a:bodyPr>
          <a:lstStyle/>
          <a:p>
            <a:pPr indent="-1268" lvl="0" marL="68580" marR="60325" rtl="0" algn="ctr">
              <a:lnSpc>
                <a:spcPct val="111100"/>
              </a:lnSpc>
              <a:spcBef>
                <a:spcPts val="0"/>
              </a:spcBef>
              <a:spcAft>
                <a:spcPts val="0"/>
              </a:spcAft>
              <a:buClr>
                <a:srgbClr val="000000"/>
              </a:buClr>
              <a:buSzPts val="900"/>
              <a:buFont typeface="Arial"/>
              <a:buNone/>
            </a:pPr>
            <a:r>
              <a:rPr b="1" i="0" lang="en" sz="900" u="none" cap="none" strike="noStrike">
                <a:solidFill>
                  <a:srgbClr val="1B355E"/>
                </a:solidFill>
                <a:latin typeface="Arial"/>
                <a:ea typeface="Arial"/>
                <a:cs typeface="Arial"/>
                <a:sym typeface="Arial"/>
              </a:rPr>
              <a:t>AGENTS  WORLDWIDE</a:t>
            </a:r>
            <a:endParaRPr b="0" i="0" sz="900" u="none" cap="none" strike="noStrike">
              <a:solidFill>
                <a:srgbClr val="000000"/>
              </a:solidFill>
              <a:latin typeface="Arial"/>
              <a:ea typeface="Arial"/>
              <a:cs typeface="Arial"/>
              <a:sym typeface="Arial"/>
            </a:endParaRPr>
          </a:p>
          <a:p>
            <a:pPr indent="0" lvl="0" marL="0" marR="0" rtl="0" algn="ctr">
              <a:lnSpc>
                <a:spcPct val="100000"/>
              </a:lnSpc>
              <a:spcBef>
                <a:spcPts val="595"/>
              </a:spcBef>
              <a:spcAft>
                <a:spcPts val="0"/>
              </a:spcAft>
              <a:buClr>
                <a:srgbClr val="000000"/>
              </a:buClr>
              <a:buSzPts val="1800"/>
              <a:buFont typeface="Arial"/>
              <a:buNone/>
            </a:pPr>
            <a:r>
              <a:rPr b="1" i="0" lang="en" sz="1800" u="none" cap="none" strike="noStrike">
                <a:solidFill>
                  <a:srgbClr val="231F20"/>
                </a:solidFill>
                <a:latin typeface="Arial"/>
                <a:ea typeface="Arial"/>
                <a:cs typeface="Arial"/>
                <a:sym typeface="Arial"/>
              </a:rPr>
              <a:t>130,889</a:t>
            </a:r>
            <a:endParaRPr b="0" i="0" sz="1800" u="none" cap="none" strike="noStrike">
              <a:solidFill>
                <a:srgbClr val="000000"/>
              </a:solidFill>
              <a:latin typeface="Arial"/>
              <a:ea typeface="Arial"/>
              <a:cs typeface="Arial"/>
              <a:sym typeface="Arial"/>
            </a:endParaRPr>
          </a:p>
        </p:txBody>
      </p:sp>
      <p:sp>
        <p:nvSpPr>
          <p:cNvPr id="208" name="Google Shape;208;p30"/>
          <p:cNvSpPr/>
          <p:nvPr/>
        </p:nvSpPr>
        <p:spPr>
          <a:xfrm>
            <a:off x="914400" y="4262991"/>
            <a:ext cx="8229600" cy="0"/>
          </a:xfrm>
          <a:custGeom>
            <a:rect b="b" l="l" r="r" t="t"/>
            <a:pathLst>
              <a:path extrusionOk="0" h="120000" w="8229600">
                <a:moveTo>
                  <a:pt x="0" y="0"/>
                </a:moveTo>
                <a:lnTo>
                  <a:pt x="8229600" y="0"/>
                </a:lnTo>
              </a:path>
            </a:pathLst>
          </a:custGeom>
          <a:noFill/>
          <a:ln cap="flat" cmpd="sng" w="9525">
            <a:solidFill>
              <a:srgbClr val="A7A9A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9" name="Google Shape;209;p30"/>
          <p:cNvSpPr/>
          <p:nvPr/>
        </p:nvSpPr>
        <p:spPr>
          <a:xfrm>
            <a:off x="969266" y="4251893"/>
            <a:ext cx="8174990" cy="0"/>
          </a:xfrm>
          <a:custGeom>
            <a:rect b="b" l="l" r="r" t="t"/>
            <a:pathLst>
              <a:path extrusionOk="0" h="120000" w="8174990">
                <a:moveTo>
                  <a:pt x="0" y="0"/>
                </a:moveTo>
                <a:lnTo>
                  <a:pt x="8174735" y="0"/>
                </a:lnTo>
              </a:path>
            </a:pathLst>
          </a:custGeom>
          <a:noFill/>
          <a:ln cap="flat" cmpd="sng" w="9525">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 name="Google Shape;210;p30"/>
          <p:cNvSpPr txBox="1"/>
          <p:nvPr/>
        </p:nvSpPr>
        <p:spPr>
          <a:xfrm>
            <a:off x="1038326" y="1021784"/>
            <a:ext cx="490800" cy="263700"/>
          </a:xfrm>
          <a:prstGeom prst="rect">
            <a:avLst/>
          </a:prstGeom>
          <a:noFill/>
          <a:ln>
            <a:noFill/>
          </a:ln>
        </p:spPr>
        <p:txBody>
          <a:bodyPr anchorCtr="0" anchor="t" bIns="0" lIns="0" spcFirstLastPara="1" rIns="0" wrap="square" tIns="47625">
            <a:spAutoFit/>
          </a:bodyPr>
          <a:lstStyle/>
          <a:p>
            <a:pPr indent="0" lvl="0" marL="57150" marR="0" rtl="0" algn="l">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Poppins Black"/>
                <a:ea typeface="Poppins Black"/>
                <a:cs typeface="Poppins Black"/>
                <a:sym typeface="Poppins Black"/>
              </a:rPr>
              <a:t>15.6</a:t>
            </a:r>
            <a:endParaRPr b="0" i="0" sz="1400" u="none" cap="none" strike="noStrike">
              <a:solidFill>
                <a:srgbClr val="000000"/>
              </a:solidFill>
              <a:latin typeface="Poppins Black"/>
              <a:ea typeface="Poppins Black"/>
              <a:cs typeface="Poppins Black"/>
              <a:sym typeface="Poppins Black"/>
            </a:endParaRPr>
          </a:p>
        </p:txBody>
      </p:sp>
      <p:sp>
        <p:nvSpPr>
          <p:cNvPr id="211" name="Google Shape;211;p30"/>
          <p:cNvSpPr txBox="1"/>
          <p:nvPr/>
        </p:nvSpPr>
        <p:spPr>
          <a:xfrm>
            <a:off x="1667154" y="2527115"/>
            <a:ext cx="490800" cy="263700"/>
          </a:xfrm>
          <a:prstGeom prst="rect">
            <a:avLst/>
          </a:prstGeom>
          <a:noFill/>
          <a:ln>
            <a:noFill/>
          </a:ln>
        </p:spPr>
        <p:txBody>
          <a:bodyPr anchorCtr="0" anchor="t" bIns="0" lIns="0" spcFirstLastPara="1" rIns="0" wrap="square" tIns="47625">
            <a:spAutoFit/>
          </a:bodyPr>
          <a:lstStyle/>
          <a:p>
            <a:pPr indent="0" lvl="0" marL="11811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oppins Black"/>
                <a:ea typeface="Poppins Black"/>
                <a:cs typeface="Poppins Black"/>
                <a:sym typeface="Poppins Black"/>
              </a:rPr>
              <a:t>9.2</a:t>
            </a:r>
            <a:endParaRPr b="0" i="0" sz="1400" u="none" cap="none" strike="noStrike">
              <a:solidFill>
                <a:srgbClr val="000000"/>
              </a:solidFill>
              <a:latin typeface="Poppins Black"/>
              <a:ea typeface="Poppins Black"/>
              <a:cs typeface="Poppins Black"/>
              <a:sym typeface="Poppins Black"/>
            </a:endParaRPr>
          </a:p>
        </p:txBody>
      </p:sp>
      <p:sp>
        <p:nvSpPr>
          <p:cNvPr id="212" name="Google Shape;212;p30"/>
          <p:cNvSpPr txBox="1"/>
          <p:nvPr/>
        </p:nvSpPr>
        <p:spPr>
          <a:xfrm>
            <a:off x="2295880" y="2883109"/>
            <a:ext cx="490800" cy="264300"/>
          </a:xfrm>
          <a:prstGeom prst="rect">
            <a:avLst/>
          </a:prstGeom>
          <a:noFill/>
          <a:ln>
            <a:noFill/>
          </a:ln>
        </p:spPr>
        <p:txBody>
          <a:bodyPr anchorCtr="0" anchor="t" bIns="0" lIns="0" spcFirstLastPara="1" rIns="0" wrap="square" tIns="48250">
            <a:spAutoFit/>
          </a:bodyPr>
          <a:lstStyle/>
          <a:p>
            <a:pPr indent="0" lvl="0" marL="11811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oppins Black"/>
                <a:ea typeface="Poppins Black"/>
                <a:cs typeface="Poppins Black"/>
                <a:sym typeface="Poppins Black"/>
              </a:rPr>
              <a:t>7.3</a:t>
            </a:r>
            <a:endParaRPr b="0" i="0" sz="1400" u="none" cap="none" strike="noStrike">
              <a:solidFill>
                <a:srgbClr val="000000"/>
              </a:solidFill>
              <a:latin typeface="Poppins Black"/>
              <a:ea typeface="Poppins Black"/>
              <a:cs typeface="Poppins Black"/>
              <a:sym typeface="Poppins Black"/>
            </a:endParaRPr>
          </a:p>
        </p:txBody>
      </p:sp>
      <p:sp>
        <p:nvSpPr>
          <p:cNvPr id="213" name="Google Shape;213;p30"/>
          <p:cNvSpPr txBox="1"/>
          <p:nvPr/>
        </p:nvSpPr>
        <p:spPr>
          <a:xfrm>
            <a:off x="2925178" y="2971821"/>
            <a:ext cx="490800" cy="231600"/>
          </a:xfrm>
          <a:prstGeom prst="rect">
            <a:avLst/>
          </a:prstGeom>
          <a:noFill/>
          <a:ln>
            <a:noFill/>
          </a:ln>
        </p:spPr>
        <p:txBody>
          <a:bodyPr anchorCtr="0" anchor="t" bIns="0" lIns="0" spcFirstLastPara="1" rIns="0" wrap="square" tIns="15875">
            <a:spAutoFit/>
          </a:bodyPr>
          <a:lstStyle/>
          <a:p>
            <a:pPr indent="0" lvl="0" marL="11811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oppins Black"/>
                <a:ea typeface="Poppins Black"/>
                <a:cs typeface="Poppins Black"/>
                <a:sym typeface="Poppins Black"/>
              </a:rPr>
              <a:t>7.0</a:t>
            </a:r>
            <a:endParaRPr b="0" i="0" sz="1400" u="none" cap="none" strike="noStrike">
              <a:solidFill>
                <a:srgbClr val="000000"/>
              </a:solidFill>
              <a:latin typeface="Poppins Black"/>
              <a:ea typeface="Poppins Black"/>
              <a:cs typeface="Poppins Black"/>
              <a:sym typeface="Poppins Black"/>
            </a:endParaRPr>
          </a:p>
        </p:txBody>
      </p:sp>
      <p:sp>
        <p:nvSpPr>
          <p:cNvPr id="214" name="Google Shape;214;p30"/>
          <p:cNvSpPr txBox="1"/>
          <p:nvPr/>
        </p:nvSpPr>
        <p:spPr>
          <a:xfrm>
            <a:off x="3553218" y="2971821"/>
            <a:ext cx="490800" cy="250200"/>
          </a:xfrm>
          <a:prstGeom prst="rect">
            <a:avLst/>
          </a:prstGeom>
          <a:noFill/>
          <a:ln>
            <a:noFill/>
          </a:ln>
        </p:spPr>
        <p:txBody>
          <a:bodyPr anchorCtr="0" anchor="t" bIns="0" lIns="0" spcFirstLastPara="1" rIns="0" wrap="square" tIns="34275">
            <a:spAutoFit/>
          </a:bodyPr>
          <a:lstStyle/>
          <a:p>
            <a:pPr indent="0" lvl="0" marL="118745"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oppins Black"/>
                <a:ea typeface="Poppins Black"/>
                <a:cs typeface="Poppins Black"/>
                <a:sym typeface="Poppins Black"/>
              </a:rPr>
              <a:t>6.9</a:t>
            </a:r>
            <a:endParaRPr b="0" i="0" sz="1400" u="none" cap="none" strike="noStrike">
              <a:solidFill>
                <a:srgbClr val="000000"/>
              </a:solidFill>
              <a:latin typeface="Poppins Black"/>
              <a:ea typeface="Poppins Black"/>
              <a:cs typeface="Poppins Black"/>
              <a:sym typeface="Poppins Black"/>
            </a:endParaRPr>
          </a:p>
        </p:txBody>
      </p:sp>
      <p:sp>
        <p:nvSpPr>
          <p:cNvPr id="215" name="Google Shape;215;p30"/>
          <p:cNvSpPr txBox="1"/>
          <p:nvPr/>
        </p:nvSpPr>
        <p:spPr>
          <a:xfrm>
            <a:off x="4182567" y="2971821"/>
            <a:ext cx="490800" cy="288600"/>
          </a:xfrm>
          <a:prstGeom prst="rect">
            <a:avLst/>
          </a:prstGeom>
          <a:noFill/>
          <a:ln>
            <a:noFill/>
          </a:ln>
        </p:spPr>
        <p:txBody>
          <a:bodyPr anchorCtr="0" anchor="t" bIns="0" lIns="0" spcFirstLastPara="1" rIns="0" wrap="square" tIns="72375">
            <a:spAutoFit/>
          </a:bodyPr>
          <a:lstStyle/>
          <a:p>
            <a:pPr indent="0" lvl="0" marL="118745"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oppins Black"/>
                <a:ea typeface="Poppins Black"/>
                <a:cs typeface="Poppins Black"/>
                <a:sym typeface="Poppins Black"/>
              </a:rPr>
              <a:t>6.7</a:t>
            </a:r>
            <a:endParaRPr b="0" i="0" sz="1400" u="none" cap="none" strike="noStrike">
              <a:solidFill>
                <a:srgbClr val="000000"/>
              </a:solidFill>
              <a:latin typeface="Poppins Black"/>
              <a:ea typeface="Poppins Black"/>
              <a:cs typeface="Poppins Black"/>
              <a:sym typeface="Poppins Black"/>
            </a:endParaRPr>
          </a:p>
        </p:txBody>
      </p:sp>
      <p:sp>
        <p:nvSpPr>
          <p:cNvPr id="216" name="Google Shape;216;p30"/>
          <p:cNvSpPr txBox="1"/>
          <p:nvPr/>
        </p:nvSpPr>
        <p:spPr>
          <a:xfrm>
            <a:off x="4811293" y="3052234"/>
            <a:ext cx="490800" cy="263700"/>
          </a:xfrm>
          <a:prstGeom prst="rect">
            <a:avLst/>
          </a:prstGeom>
          <a:noFill/>
          <a:ln>
            <a:noFill/>
          </a:ln>
        </p:spPr>
        <p:txBody>
          <a:bodyPr anchorCtr="0" anchor="t" bIns="0" lIns="0" spcFirstLastPara="1" rIns="0" wrap="square" tIns="47625">
            <a:spAutoFit/>
          </a:bodyPr>
          <a:lstStyle/>
          <a:p>
            <a:pPr indent="0" lvl="0" marL="118745"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oppins Black"/>
                <a:ea typeface="Poppins Black"/>
                <a:cs typeface="Poppins Black"/>
                <a:sym typeface="Poppins Black"/>
              </a:rPr>
              <a:t>6.4</a:t>
            </a:r>
            <a:endParaRPr b="0" i="0" sz="1400" u="none" cap="none" strike="noStrike">
              <a:solidFill>
                <a:srgbClr val="000000"/>
              </a:solidFill>
              <a:latin typeface="Poppins Black"/>
              <a:ea typeface="Poppins Black"/>
              <a:cs typeface="Poppins Black"/>
              <a:sym typeface="Poppins Black"/>
            </a:endParaRPr>
          </a:p>
        </p:txBody>
      </p:sp>
      <p:sp>
        <p:nvSpPr>
          <p:cNvPr id="217" name="Google Shape;217;p30"/>
          <p:cNvSpPr txBox="1"/>
          <p:nvPr/>
        </p:nvSpPr>
        <p:spPr>
          <a:xfrm>
            <a:off x="5440019" y="3052234"/>
            <a:ext cx="490800" cy="263700"/>
          </a:xfrm>
          <a:prstGeom prst="rect">
            <a:avLst/>
          </a:prstGeom>
          <a:noFill/>
          <a:ln>
            <a:noFill/>
          </a:ln>
        </p:spPr>
        <p:txBody>
          <a:bodyPr anchorCtr="0" anchor="t" bIns="0" lIns="0" spcFirstLastPara="1" rIns="0" wrap="square" tIns="47625">
            <a:spAutoFit/>
          </a:bodyPr>
          <a:lstStyle/>
          <a:p>
            <a:pPr indent="0" lvl="0" marL="118745"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oppins Black"/>
                <a:ea typeface="Poppins Black"/>
                <a:cs typeface="Poppins Black"/>
                <a:sym typeface="Poppins Black"/>
              </a:rPr>
              <a:t>6.4</a:t>
            </a:r>
            <a:endParaRPr b="0" i="0" sz="1400" u="none" cap="none" strike="noStrike">
              <a:solidFill>
                <a:srgbClr val="000000"/>
              </a:solidFill>
              <a:latin typeface="Poppins Black"/>
              <a:ea typeface="Poppins Black"/>
              <a:cs typeface="Poppins Black"/>
              <a:sym typeface="Poppins Black"/>
            </a:endParaRPr>
          </a:p>
        </p:txBody>
      </p:sp>
      <p:sp>
        <p:nvSpPr>
          <p:cNvPr id="218" name="Google Shape;218;p30"/>
          <p:cNvSpPr txBox="1"/>
          <p:nvPr/>
        </p:nvSpPr>
        <p:spPr>
          <a:xfrm>
            <a:off x="6069380" y="3127253"/>
            <a:ext cx="490800" cy="263700"/>
          </a:xfrm>
          <a:prstGeom prst="rect">
            <a:avLst/>
          </a:prstGeom>
          <a:noFill/>
          <a:ln>
            <a:noFill/>
          </a:ln>
        </p:spPr>
        <p:txBody>
          <a:bodyPr anchorCtr="0" anchor="t" bIns="0" lIns="0" spcFirstLastPara="1" rIns="0" wrap="square" tIns="47625">
            <a:spAutoFit/>
          </a:bodyPr>
          <a:lstStyle/>
          <a:p>
            <a:pPr indent="0" lvl="0" marL="11811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oppins Black"/>
                <a:ea typeface="Poppins Black"/>
                <a:cs typeface="Poppins Black"/>
                <a:sym typeface="Poppins Black"/>
              </a:rPr>
              <a:t>6.0</a:t>
            </a:r>
            <a:endParaRPr b="0" i="0" sz="1400" u="none" cap="none" strike="noStrike">
              <a:solidFill>
                <a:srgbClr val="000000"/>
              </a:solidFill>
              <a:latin typeface="Poppins Black"/>
              <a:ea typeface="Poppins Black"/>
              <a:cs typeface="Poppins Black"/>
              <a:sym typeface="Poppins Black"/>
            </a:endParaRPr>
          </a:p>
        </p:txBody>
      </p:sp>
      <p:sp>
        <p:nvSpPr>
          <p:cNvPr id="219" name="Google Shape;219;p30"/>
          <p:cNvSpPr txBox="1"/>
          <p:nvPr/>
        </p:nvSpPr>
        <p:spPr>
          <a:xfrm>
            <a:off x="6697421" y="3192722"/>
            <a:ext cx="490800" cy="254700"/>
          </a:xfrm>
          <a:prstGeom prst="rect">
            <a:avLst/>
          </a:prstGeom>
          <a:noFill/>
          <a:ln>
            <a:noFill/>
          </a:ln>
        </p:spPr>
        <p:txBody>
          <a:bodyPr anchorCtr="0" anchor="t" bIns="0" lIns="0" spcFirstLastPara="1" rIns="0" wrap="square" tIns="38725">
            <a:spAutoFit/>
          </a:bodyPr>
          <a:lstStyle/>
          <a:p>
            <a:pPr indent="0" lvl="0" marL="119379"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oppins Black"/>
                <a:ea typeface="Poppins Black"/>
                <a:cs typeface="Poppins Black"/>
                <a:sym typeface="Poppins Black"/>
              </a:rPr>
              <a:t>5.7</a:t>
            </a:r>
            <a:endParaRPr b="0" i="0" sz="1400" u="none" cap="none" strike="noStrike">
              <a:solidFill>
                <a:srgbClr val="000000"/>
              </a:solidFill>
              <a:latin typeface="Poppins Black"/>
              <a:ea typeface="Poppins Black"/>
              <a:cs typeface="Poppins Black"/>
              <a:sym typeface="Poppins Black"/>
            </a:endParaRPr>
          </a:p>
        </p:txBody>
      </p:sp>
      <p:sp>
        <p:nvSpPr>
          <p:cNvPr id="220" name="Google Shape;220;p30"/>
          <p:cNvSpPr txBox="1"/>
          <p:nvPr/>
        </p:nvSpPr>
        <p:spPr>
          <a:xfrm>
            <a:off x="7326769" y="3192722"/>
            <a:ext cx="490800" cy="273300"/>
          </a:xfrm>
          <a:prstGeom prst="rect">
            <a:avLst/>
          </a:prstGeom>
          <a:noFill/>
          <a:ln>
            <a:noFill/>
          </a:ln>
        </p:spPr>
        <p:txBody>
          <a:bodyPr anchorCtr="0" anchor="t" bIns="0" lIns="0" spcFirstLastPara="1" rIns="0" wrap="square" tIns="57150">
            <a:spAutoFit/>
          </a:bodyPr>
          <a:lstStyle/>
          <a:p>
            <a:pPr indent="0" lvl="0" marL="118745"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oppins Black"/>
                <a:ea typeface="Poppins Black"/>
                <a:cs typeface="Poppins Black"/>
                <a:sym typeface="Poppins Black"/>
              </a:rPr>
              <a:t>5.6</a:t>
            </a:r>
            <a:endParaRPr b="0" i="0" sz="1400" u="none" cap="none" strike="noStrike">
              <a:solidFill>
                <a:srgbClr val="000000"/>
              </a:solidFill>
              <a:latin typeface="Poppins Black"/>
              <a:ea typeface="Poppins Black"/>
              <a:cs typeface="Poppins Black"/>
              <a:sym typeface="Poppins Black"/>
            </a:endParaRPr>
          </a:p>
        </p:txBody>
      </p:sp>
      <p:sp>
        <p:nvSpPr>
          <p:cNvPr id="221" name="Google Shape;221;p30"/>
          <p:cNvSpPr txBox="1"/>
          <p:nvPr/>
        </p:nvSpPr>
        <p:spPr>
          <a:xfrm>
            <a:off x="7955432" y="3258190"/>
            <a:ext cx="490800" cy="263700"/>
          </a:xfrm>
          <a:prstGeom prst="rect">
            <a:avLst/>
          </a:prstGeom>
          <a:noFill/>
          <a:ln>
            <a:noFill/>
          </a:ln>
        </p:spPr>
        <p:txBody>
          <a:bodyPr anchorCtr="0" anchor="t" bIns="0" lIns="0" spcFirstLastPara="1" rIns="0" wrap="square" tIns="47625">
            <a:spAutoFit/>
          </a:bodyPr>
          <a:lstStyle/>
          <a:p>
            <a:pPr indent="0" lvl="0" marL="118745"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oppins Black"/>
                <a:ea typeface="Poppins Black"/>
                <a:cs typeface="Poppins Black"/>
                <a:sym typeface="Poppins Black"/>
              </a:rPr>
              <a:t>5.3</a:t>
            </a:r>
            <a:endParaRPr b="0" i="0" sz="1400" u="none" cap="none" strike="noStrike">
              <a:solidFill>
                <a:srgbClr val="000000"/>
              </a:solidFill>
              <a:latin typeface="Poppins Black"/>
              <a:ea typeface="Poppins Black"/>
              <a:cs typeface="Poppins Black"/>
              <a:sym typeface="Poppins Black"/>
            </a:endParaRPr>
          </a:p>
        </p:txBody>
      </p:sp>
      <p:sp>
        <p:nvSpPr>
          <p:cNvPr id="222" name="Google Shape;222;p30"/>
          <p:cNvSpPr txBox="1"/>
          <p:nvPr/>
        </p:nvSpPr>
        <p:spPr>
          <a:xfrm>
            <a:off x="8584158" y="3464146"/>
            <a:ext cx="490800" cy="264300"/>
          </a:xfrm>
          <a:prstGeom prst="rect">
            <a:avLst/>
          </a:prstGeom>
          <a:noFill/>
          <a:ln>
            <a:noFill/>
          </a:ln>
        </p:spPr>
        <p:txBody>
          <a:bodyPr anchorCtr="0" anchor="t" bIns="0" lIns="0" spcFirstLastPara="1" rIns="0" wrap="square" tIns="48250">
            <a:spAutoFit/>
          </a:bodyPr>
          <a:lstStyle/>
          <a:p>
            <a:pPr indent="0" lvl="0" marL="119379"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oppins Black"/>
                <a:ea typeface="Poppins Black"/>
                <a:cs typeface="Poppins Black"/>
                <a:sym typeface="Poppins Black"/>
              </a:rPr>
              <a:t>4.2</a:t>
            </a:r>
            <a:endParaRPr b="0" i="0" sz="1400" u="none" cap="none" strike="noStrike">
              <a:solidFill>
                <a:srgbClr val="000000"/>
              </a:solidFill>
              <a:latin typeface="Poppins Black"/>
              <a:ea typeface="Poppins Black"/>
              <a:cs typeface="Poppins Black"/>
              <a:sym typeface="Poppins Black"/>
            </a:endParaRPr>
          </a:p>
        </p:txBody>
      </p:sp>
      <p:sp>
        <p:nvSpPr>
          <p:cNvPr id="223" name="Google Shape;223;p30"/>
          <p:cNvSpPr txBox="1"/>
          <p:nvPr/>
        </p:nvSpPr>
        <p:spPr>
          <a:xfrm>
            <a:off x="1296600" y="129775"/>
            <a:ext cx="74652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RE/MAX VS. THE INDUSTRY</a:t>
            </a:r>
            <a:endParaRPr b="0" i="0" sz="4000" u="none" cap="none" strike="noStrike">
              <a:solidFill>
                <a:srgbClr val="1B355E"/>
              </a:solidFill>
              <a:latin typeface="Times New Roman"/>
              <a:ea typeface="Times New Roman"/>
              <a:cs typeface="Times New Roman"/>
              <a:sym typeface="Times New Roman"/>
            </a:endParaRPr>
          </a:p>
        </p:txBody>
      </p:sp>
      <p:sp>
        <p:nvSpPr>
          <p:cNvPr id="224" name="Google Shape;224;p30"/>
          <p:cNvSpPr txBox="1"/>
          <p:nvPr/>
        </p:nvSpPr>
        <p:spPr>
          <a:xfrm>
            <a:off x="1902150" y="1773329"/>
            <a:ext cx="6254100" cy="2283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1400"/>
              <a:buFont typeface="Arial"/>
              <a:buNone/>
            </a:pPr>
            <a:r>
              <a:rPr b="1" i="0" lang="en" sz="1400" u="none" cap="none" strike="noStrike">
                <a:solidFill>
                  <a:srgbClr val="1B355E"/>
                </a:solidFill>
                <a:latin typeface="Times New Roman"/>
                <a:ea typeface="Times New Roman"/>
                <a:cs typeface="Times New Roman"/>
                <a:sym typeface="Times New Roman"/>
              </a:rPr>
              <a:t>TRANSACTION SIDES PER AGENT</a:t>
            </a:r>
            <a:r>
              <a:rPr b="1" baseline="30000" i="0" lang="en" sz="1400" u="none" cap="none" strike="noStrike">
                <a:solidFill>
                  <a:srgbClr val="1B355E"/>
                </a:solidFill>
                <a:latin typeface="Times New Roman"/>
                <a:ea typeface="Times New Roman"/>
                <a:cs typeface="Times New Roman"/>
                <a:sym typeface="Times New Roman"/>
              </a:rPr>
              <a:t>1</a:t>
            </a:r>
            <a:endParaRPr b="0" baseline="30000" i="0" sz="1400" u="none" cap="none" strike="noStrike">
              <a:solidFill>
                <a:srgbClr val="000000"/>
              </a:solidFill>
              <a:latin typeface="Times New Roman"/>
              <a:ea typeface="Times New Roman"/>
              <a:cs typeface="Times New Roman"/>
              <a:sym typeface="Times New Roman"/>
            </a:endParaRPr>
          </a:p>
        </p:txBody>
      </p:sp>
      <p:sp>
        <p:nvSpPr>
          <p:cNvPr id="225" name="Google Shape;225;p30"/>
          <p:cNvSpPr txBox="1"/>
          <p:nvPr/>
        </p:nvSpPr>
        <p:spPr>
          <a:xfrm>
            <a:off x="911460" y="4226975"/>
            <a:ext cx="669600" cy="307800"/>
          </a:xfrm>
          <a:prstGeom prst="rect">
            <a:avLst/>
          </a:prstGeom>
          <a:noFill/>
          <a:ln>
            <a:noFill/>
          </a:ln>
        </p:spPr>
        <p:txBody>
          <a:bodyPr anchorCtr="0" anchor="t" bIns="91425" lIns="91425" spcFirstLastPara="1" rIns="91425" wrap="square" tIns="91425">
            <a:spAutoFit/>
          </a:bodyPr>
          <a:lstStyle/>
          <a:p>
            <a:pPr indent="0" lvl="0" marL="31750" marR="0" rtl="0" algn="ctr">
              <a:lnSpc>
                <a:spcPct val="108117"/>
              </a:lnSpc>
              <a:spcBef>
                <a:spcPts val="0"/>
              </a:spcBef>
              <a:spcAft>
                <a:spcPts val="0"/>
              </a:spcAft>
              <a:buClr>
                <a:srgbClr val="000000"/>
              </a:buClr>
              <a:buSzPts val="800"/>
              <a:buFont typeface="Arial"/>
              <a:buNone/>
            </a:pPr>
            <a:r>
              <a:rPr b="0" i="0" lang="en" sz="800" u="none" cap="none" strike="noStrike">
                <a:solidFill>
                  <a:srgbClr val="585858"/>
                </a:solidFill>
                <a:latin typeface="Arial"/>
                <a:ea typeface="Arial"/>
                <a:cs typeface="Arial"/>
                <a:sym typeface="Arial"/>
              </a:rPr>
              <a:t>RE/MAX</a:t>
            </a:r>
            <a:endParaRPr b="0" i="0" sz="800" u="none" cap="none" strike="noStrike">
              <a:solidFill>
                <a:srgbClr val="585858"/>
              </a:solidFill>
              <a:latin typeface="Arial"/>
              <a:ea typeface="Arial"/>
              <a:cs typeface="Arial"/>
              <a:sym typeface="Arial"/>
            </a:endParaRPr>
          </a:p>
        </p:txBody>
      </p:sp>
      <p:sp>
        <p:nvSpPr>
          <p:cNvPr id="226" name="Google Shape;226;p30"/>
          <p:cNvSpPr txBox="1"/>
          <p:nvPr/>
        </p:nvSpPr>
        <p:spPr>
          <a:xfrm>
            <a:off x="1521060" y="4226975"/>
            <a:ext cx="669600" cy="307800"/>
          </a:xfrm>
          <a:prstGeom prst="rect">
            <a:avLst/>
          </a:prstGeom>
          <a:noFill/>
          <a:ln>
            <a:noFill/>
          </a:ln>
        </p:spPr>
        <p:txBody>
          <a:bodyPr anchorCtr="0" anchor="t" bIns="91425" lIns="91425" spcFirstLastPara="1" rIns="91425" wrap="square" tIns="91425">
            <a:spAutoFit/>
          </a:bodyPr>
          <a:lstStyle/>
          <a:p>
            <a:pPr indent="0" lvl="0" marL="31750" marR="0" rtl="0" algn="ctr">
              <a:lnSpc>
                <a:spcPct val="108117"/>
              </a:lnSpc>
              <a:spcBef>
                <a:spcPts val="0"/>
              </a:spcBef>
              <a:spcAft>
                <a:spcPts val="0"/>
              </a:spcAft>
              <a:buClr>
                <a:srgbClr val="000000"/>
              </a:buClr>
              <a:buSzPts val="800"/>
              <a:buFont typeface="Arial"/>
              <a:buNone/>
            </a:pPr>
            <a:r>
              <a:rPr b="0" i="0" lang="en" sz="800" u="none" cap="none" strike="noStrike">
                <a:solidFill>
                  <a:srgbClr val="585858"/>
                </a:solidFill>
                <a:latin typeface="Arial"/>
                <a:ea typeface="Arial"/>
                <a:cs typeface="Arial"/>
                <a:sym typeface="Arial"/>
              </a:rPr>
              <a:t>ERA</a:t>
            </a:r>
            <a:endParaRPr b="0" i="0" sz="800" u="none" cap="none" strike="noStrike">
              <a:solidFill>
                <a:srgbClr val="585858"/>
              </a:solidFill>
              <a:latin typeface="Arial"/>
              <a:ea typeface="Arial"/>
              <a:cs typeface="Arial"/>
              <a:sym typeface="Arial"/>
            </a:endParaRPr>
          </a:p>
        </p:txBody>
      </p:sp>
      <p:sp>
        <p:nvSpPr>
          <p:cNvPr id="227" name="Google Shape;227;p30"/>
          <p:cNvSpPr txBox="1"/>
          <p:nvPr/>
        </p:nvSpPr>
        <p:spPr>
          <a:xfrm>
            <a:off x="2191572" y="4226975"/>
            <a:ext cx="669600" cy="441000"/>
          </a:xfrm>
          <a:prstGeom prst="rect">
            <a:avLst/>
          </a:prstGeom>
          <a:noFill/>
          <a:ln>
            <a:noFill/>
          </a:ln>
        </p:spPr>
        <p:txBody>
          <a:bodyPr anchorCtr="0" anchor="t" bIns="91425" lIns="91425" spcFirstLastPara="1" rIns="91425" wrap="square" tIns="91425">
            <a:spAutoFit/>
          </a:bodyPr>
          <a:lstStyle/>
          <a:p>
            <a:pPr indent="0" lvl="0" marL="31750" marR="0" rtl="0" algn="ctr">
              <a:lnSpc>
                <a:spcPct val="108117"/>
              </a:lnSpc>
              <a:spcBef>
                <a:spcPts val="0"/>
              </a:spcBef>
              <a:spcAft>
                <a:spcPts val="0"/>
              </a:spcAft>
              <a:buClr>
                <a:srgbClr val="000000"/>
              </a:buClr>
              <a:buSzPts val="800"/>
              <a:buFont typeface="Arial"/>
              <a:buNone/>
            </a:pPr>
            <a:r>
              <a:rPr b="0" i="0" lang="en" sz="800" u="none" cap="none" strike="noStrike">
                <a:solidFill>
                  <a:srgbClr val="585858"/>
                </a:solidFill>
                <a:latin typeface="Arial"/>
                <a:ea typeface="Arial"/>
                <a:cs typeface="Arial"/>
                <a:sym typeface="Arial"/>
              </a:rPr>
              <a:t>Coldwell Banker</a:t>
            </a:r>
            <a:endParaRPr b="0" i="0" sz="800" u="none" cap="none" strike="noStrike">
              <a:solidFill>
                <a:srgbClr val="585858"/>
              </a:solidFill>
              <a:latin typeface="Arial"/>
              <a:ea typeface="Arial"/>
              <a:cs typeface="Arial"/>
              <a:sym typeface="Arial"/>
            </a:endParaRPr>
          </a:p>
        </p:txBody>
      </p:sp>
      <p:sp>
        <p:nvSpPr>
          <p:cNvPr id="228" name="Google Shape;228;p30"/>
          <p:cNvSpPr txBox="1"/>
          <p:nvPr/>
        </p:nvSpPr>
        <p:spPr>
          <a:xfrm>
            <a:off x="2742423" y="4226975"/>
            <a:ext cx="875100" cy="307800"/>
          </a:xfrm>
          <a:prstGeom prst="rect">
            <a:avLst/>
          </a:prstGeom>
          <a:noFill/>
          <a:ln>
            <a:noFill/>
          </a:ln>
        </p:spPr>
        <p:txBody>
          <a:bodyPr anchorCtr="0" anchor="t" bIns="91425" lIns="91425" spcFirstLastPara="1" rIns="91425" wrap="square" tIns="91425">
            <a:spAutoFit/>
          </a:bodyPr>
          <a:lstStyle/>
          <a:p>
            <a:pPr indent="0" lvl="0" marL="31750" marR="0" rtl="0" algn="ctr">
              <a:lnSpc>
                <a:spcPct val="108117"/>
              </a:lnSpc>
              <a:spcBef>
                <a:spcPts val="0"/>
              </a:spcBef>
              <a:spcAft>
                <a:spcPts val="0"/>
              </a:spcAft>
              <a:buClr>
                <a:srgbClr val="000000"/>
              </a:buClr>
              <a:buSzPts val="800"/>
              <a:buFont typeface="Arial"/>
              <a:buNone/>
            </a:pPr>
            <a:r>
              <a:rPr b="0" i="0" lang="en" sz="800" u="none" cap="none" strike="noStrike">
                <a:solidFill>
                  <a:srgbClr val="585858"/>
                </a:solidFill>
                <a:latin typeface="Arial"/>
                <a:ea typeface="Arial"/>
                <a:cs typeface="Arial"/>
                <a:sym typeface="Arial"/>
              </a:rPr>
              <a:t>Century 21</a:t>
            </a:r>
            <a:endParaRPr b="0" i="0" sz="800" u="none" cap="none" strike="noStrike">
              <a:solidFill>
                <a:srgbClr val="585858"/>
              </a:solidFill>
              <a:latin typeface="Arial"/>
              <a:ea typeface="Arial"/>
              <a:cs typeface="Arial"/>
              <a:sym typeface="Arial"/>
            </a:endParaRPr>
          </a:p>
        </p:txBody>
      </p:sp>
      <p:sp>
        <p:nvSpPr>
          <p:cNvPr id="229" name="Google Shape;229;p30"/>
          <p:cNvSpPr txBox="1"/>
          <p:nvPr/>
        </p:nvSpPr>
        <p:spPr>
          <a:xfrm>
            <a:off x="3459527" y="4207775"/>
            <a:ext cx="669600" cy="441000"/>
          </a:xfrm>
          <a:prstGeom prst="rect">
            <a:avLst/>
          </a:prstGeom>
          <a:noFill/>
          <a:ln>
            <a:noFill/>
          </a:ln>
        </p:spPr>
        <p:txBody>
          <a:bodyPr anchorCtr="0" anchor="t" bIns="91425" lIns="91425" spcFirstLastPara="1" rIns="91425" wrap="square" tIns="91425">
            <a:spAutoFit/>
          </a:bodyPr>
          <a:lstStyle/>
          <a:p>
            <a:pPr indent="0" lvl="0" marL="31750" marR="0" rtl="0" algn="ctr">
              <a:lnSpc>
                <a:spcPct val="108117"/>
              </a:lnSpc>
              <a:spcBef>
                <a:spcPts val="0"/>
              </a:spcBef>
              <a:spcAft>
                <a:spcPts val="0"/>
              </a:spcAft>
              <a:buClr>
                <a:srgbClr val="000000"/>
              </a:buClr>
              <a:buSzPts val="800"/>
              <a:buFont typeface="Arial"/>
              <a:buNone/>
            </a:pPr>
            <a:r>
              <a:rPr b="0" i="0" lang="en" sz="800" u="none" cap="none" strike="noStrike">
                <a:solidFill>
                  <a:srgbClr val="585858"/>
                </a:solidFill>
                <a:latin typeface="Arial"/>
                <a:ea typeface="Arial"/>
                <a:cs typeface="Arial"/>
                <a:sym typeface="Arial"/>
              </a:rPr>
              <a:t>Keller Williams</a:t>
            </a:r>
            <a:endParaRPr b="0" i="0" sz="800" u="none" cap="none" strike="noStrike">
              <a:solidFill>
                <a:srgbClr val="585858"/>
              </a:solidFill>
              <a:latin typeface="Arial"/>
              <a:ea typeface="Arial"/>
              <a:cs typeface="Arial"/>
              <a:sym typeface="Arial"/>
            </a:endParaRPr>
          </a:p>
        </p:txBody>
      </p:sp>
      <p:sp>
        <p:nvSpPr>
          <p:cNvPr id="230" name="Google Shape;230;p30"/>
          <p:cNvSpPr txBox="1"/>
          <p:nvPr/>
        </p:nvSpPr>
        <p:spPr>
          <a:xfrm>
            <a:off x="4081310" y="4207775"/>
            <a:ext cx="669600" cy="441000"/>
          </a:xfrm>
          <a:prstGeom prst="rect">
            <a:avLst/>
          </a:prstGeom>
          <a:noFill/>
          <a:ln>
            <a:noFill/>
          </a:ln>
        </p:spPr>
        <p:txBody>
          <a:bodyPr anchorCtr="0" anchor="t" bIns="91425" lIns="91425" spcFirstLastPara="1" rIns="91425" wrap="square" tIns="91425">
            <a:spAutoFit/>
          </a:bodyPr>
          <a:lstStyle/>
          <a:p>
            <a:pPr indent="0" lvl="0" marL="31750" marR="0" rtl="0" algn="ctr">
              <a:lnSpc>
                <a:spcPct val="108117"/>
              </a:lnSpc>
              <a:spcBef>
                <a:spcPts val="0"/>
              </a:spcBef>
              <a:spcAft>
                <a:spcPts val="0"/>
              </a:spcAft>
              <a:buClr>
                <a:srgbClr val="000000"/>
              </a:buClr>
              <a:buSzPts val="800"/>
              <a:buFont typeface="Arial"/>
              <a:buNone/>
            </a:pPr>
            <a:r>
              <a:rPr b="0" i="0" lang="en" sz="800" u="none" cap="none" strike="noStrike">
                <a:solidFill>
                  <a:srgbClr val="585858"/>
                </a:solidFill>
                <a:latin typeface="Arial"/>
                <a:ea typeface="Arial"/>
                <a:cs typeface="Arial"/>
                <a:sym typeface="Arial"/>
              </a:rPr>
              <a:t>Berkshire Hathaway</a:t>
            </a:r>
            <a:endParaRPr b="0" i="0" sz="800" u="none" cap="none" strike="noStrike">
              <a:solidFill>
                <a:srgbClr val="585858"/>
              </a:solidFill>
              <a:latin typeface="Arial"/>
              <a:ea typeface="Arial"/>
              <a:cs typeface="Arial"/>
              <a:sym typeface="Arial"/>
            </a:endParaRPr>
          </a:p>
        </p:txBody>
      </p:sp>
      <p:sp>
        <p:nvSpPr>
          <p:cNvPr id="231" name="Google Shape;231;p30"/>
          <p:cNvSpPr txBox="1"/>
          <p:nvPr/>
        </p:nvSpPr>
        <p:spPr>
          <a:xfrm>
            <a:off x="4712169" y="4207775"/>
            <a:ext cx="669600" cy="574200"/>
          </a:xfrm>
          <a:prstGeom prst="rect">
            <a:avLst/>
          </a:prstGeom>
          <a:noFill/>
          <a:ln>
            <a:noFill/>
          </a:ln>
        </p:spPr>
        <p:txBody>
          <a:bodyPr anchorCtr="0" anchor="t" bIns="91425" lIns="91425" spcFirstLastPara="1" rIns="91425" wrap="square" tIns="91425">
            <a:spAutoFit/>
          </a:bodyPr>
          <a:lstStyle/>
          <a:p>
            <a:pPr indent="0" lvl="0" marL="31750" marR="0" rtl="0" algn="ctr">
              <a:lnSpc>
                <a:spcPct val="108117"/>
              </a:lnSpc>
              <a:spcBef>
                <a:spcPts val="0"/>
              </a:spcBef>
              <a:spcAft>
                <a:spcPts val="0"/>
              </a:spcAft>
              <a:buClr>
                <a:srgbClr val="000000"/>
              </a:buClr>
              <a:buSzPts val="800"/>
              <a:buFont typeface="Arial"/>
              <a:buNone/>
            </a:pPr>
            <a:r>
              <a:rPr b="0" i="0" lang="en" sz="800" u="none" cap="none" strike="noStrike">
                <a:solidFill>
                  <a:srgbClr val="585858"/>
                </a:solidFill>
                <a:latin typeface="Arial"/>
                <a:ea typeface="Arial"/>
                <a:cs typeface="Arial"/>
                <a:sym typeface="Arial"/>
              </a:rPr>
              <a:t>Better Homes &amp; Gardens</a:t>
            </a:r>
            <a:endParaRPr b="0" i="0" sz="800" u="none" cap="none" strike="noStrike">
              <a:solidFill>
                <a:srgbClr val="585858"/>
              </a:solidFill>
              <a:latin typeface="Arial"/>
              <a:ea typeface="Arial"/>
              <a:cs typeface="Arial"/>
              <a:sym typeface="Arial"/>
            </a:endParaRPr>
          </a:p>
        </p:txBody>
      </p:sp>
      <p:sp>
        <p:nvSpPr>
          <p:cNvPr id="232" name="Google Shape;232;p30"/>
          <p:cNvSpPr txBox="1"/>
          <p:nvPr/>
        </p:nvSpPr>
        <p:spPr>
          <a:xfrm>
            <a:off x="5321769" y="4207775"/>
            <a:ext cx="669600" cy="307800"/>
          </a:xfrm>
          <a:prstGeom prst="rect">
            <a:avLst/>
          </a:prstGeom>
          <a:noFill/>
          <a:ln>
            <a:noFill/>
          </a:ln>
        </p:spPr>
        <p:txBody>
          <a:bodyPr anchorCtr="0" anchor="t" bIns="91425" lIns="91425" spcFirstLastPara="1" rIns="91425" wrap="square" tIns="91425">
            <a:spAutoFit/>
          </a:bodyPr>
          <a:lstStyle/>
          <a:p>
            <a:pPr indent="0" lvl="0" marL="31750" marR="0" rtl="0" algn="ctr">
              <a:lnSpc>
                <a:spcPct val="108117"/>
              </a:lnSpc>
              <a:spcBef>
                <a:spcPts val="0"/>
              </a:spcBef>
              <a:spcAft>
                <a:spcPts val="0"/>
              </a:spcAft>
              <a:buClr>
                <a:srgbClr val="000000"/>
              </a:buClr>
              <a:buSzPts val="800"/>
              <a:buFont typeface="Arial"/>
              <a:buNone/>
            </a:pPr>
            <a:r>
              <a:rPr b="0" i="0" lang="en" sz="800" u="none" cap="none" strike="noStrike">
                <a:solidFill>
                  <a:srgbClr val="585858"/>
                </a:solidFill>
                <a:latin typeface="Arial"/>
                <a:ea typeface="Arial"/>
                <a:cs typeface="Arial"/>
                <a:sym typeface="Arial"/>
              </a:rPr>
              <a:t>Sotheby’s</a:t>
            </a:r>
            <a:endParaRPr b="0" i="0" sz="800" u="none" cap="none" strike="noStrike">
              <a:solidFill>
                <a:srgbClr val="585858"/>
              </a:solidFill>
              <a:latin typeface="Arial"/>
              <a:ea typeface="Arial"/>
              <a:cs typeface="Arial"/>
              <a:sym typeface="Arial"/>
            </a:endParaRPr>
          </a:p>
        </p:txBody>
      </p:sp>
      <p:sp>
        <p:nvSpPr>
          <p:cNvPr id="233" name="Google Shape;233;p30"/>
          <p:cNvSpPr txBox="1"/>
          <p:nvPr/>
        </p:nvSpPr>
        <p:spPr>
          <a:xfrm>
            <a:off x="5907016" y="4207775"/>
            <a:ext cx="763800" cy="441000"/>
          </a:xfrm>
          <a:prstGeom prst="rect">
            <a:avLst/>
          </a:prstGeom>
          <a:noFill/>
          <a:ln>
            <a:noFill/>
          </a:ln>
        </p:spPr>
        <p:txBody>
          <a:bodyPr anchorCtr="0" anchor="t" bIns="91425" lIns="91425" spcFirstLastPara="1" rIns="91425" wrap="square" tIns="91425">
            <a:spAutoFit/>
          </a:bodyPr>
          <a:lstStyle/>
          <a:p>
            <a:pPr indent="0" lvl="0" marL="31750" marR="0" rtl="0" algn="ctr">
              <a:lnSpc>
                <a:spcPct val="108117"/>
              </a:lnSpc>
              <a:spcBef>
                <a:spcPts val="0"/>
              </a:spcBef>
              <a:spcAft>
                <a:spcPts val="0"/>
              </a:spcAft>
              <a:buClr>
                <a:srgbClr val="000000"/>
              </a:buClr>
              <a:buSzPts val="800"/>
              <a:buFont typeface="Arial"/>
              <a:buNone/>
            </a:pPr>
            <a:r>
              <a:rPr b="0" i="0" lang="en" sz="800" u="none" cap="none" strike="noStrike">
                <a:solidFill>
                  <a:srgbClr val="585858"/>
                </a:solidFill>
                <a:latin typeface="Arial"/>
                <a:ea typeface="Arial"/>
                <a:cs typeface="Arial"/>
                <a:sym typeface="Arial"/>
              </a:rPr>
              <a:t>Realty Executives</a:t>
            </a:r>
            <a:endParaRPr b="0" i="0" sz="800" u="none" cap="none" strike="noStrike">
              <a:solidFill>
                <a:srgbClr val="585858"/>
              </a:solidFill>
              <a:latin typeface="Arial"/>
              <a:ea typeface="Arial"/>
              <a:cs typeface="Arial"/>
              <a:sym typeface="Arial"/>
            </a:endParaRPr>
          </a:p>
        </p:txBody>
      </p:sp>
      <p:sp>
        <p:nvSpPr>
          <p:cNvPr id="234" name="Google Shape;234;p30"/>
          <p:cNvSpPr txBox="1"/>
          <p:nvPr/>
        </p:nvSpPr>
        <p:spPr>
          <a:xfrm>
            <a:off x="6568451" y="4207775"/>
            <a:ext cx="763800" cy="307800"/>
          </a:xfrm>
          <a:prstGeom prst="rect">
            <a:avLst/>
          </a:prstGeom>
          <a:noFill/>
          <a:ln>
            <a:noFill/>
          </a:ln>
        </p:spPr>
        <p:txBody>
          <a:bodyPr anchorCtr="0" anchor="t" bIns="91425" lIns="91425" spcFirstLastPara="1" rIns="91425" wrap="square" tIns="91425">
            <a:spAutoFit/>
          </a:bodyPr>
          <a:lstStyle/>
          <a:p>
            <a:pPr indent="0" lvl="0" marL="31750" marR="0" rtl="0" algn="ctr">
              <a:lnSpc>
                <a:spcPct val="108117"/>
              </a:lnSpc>
              <a:spcBef>
                <a:spcPts val="0"/>
              </a:spcBef>
              <a:spcAft>
                <a:spcPts val="0"/>
              </a:spcAft>
              <a:buClr>
                <a:srgbClr val="000000"/>
              </a:buClr>
              <a:buSzPts val="800"/>
              <a:buFont typeface="Arial"/>
              <a:buNone/>
            </a:pPr>
            <a:r>
              <a:rPr b="0" i="0" lang="en" sz="800" u="none" cap="none" strike="noStrike">
                <a:solidFill>
                  <a:srgbClr val="585858"/>
                </a:solidFill>
                <a:latin typeface="Arial"/>
                <a:ea typeface="Arial"/>
                <a:cs typeface="Arial"/>
                <a:sym typeface="Arial"/>
              </a:rPr>
              <a:t>Realty ONE</a:t>
            </a:r>
            <a:endParaRPr b="0" i="0" sz="800" u="none" cap="none" strike="noStrike">
              <a:solidFill>
                <a:srgbClr val="585858"/>
              </a:solidFill>
              <a:latin typeface="Arial"/>
              <a:ea typeface="Arial"/>
              <a:cs typeface="Arial"/>
              <a:sym typeface="Arial"/>
            </a:endParaRPr>
          </a:p>
        </p:txBody>
      </p:sp>
      <p:sp>
        <p:nvSpPr>
          <p:cNvPr id="235" name="Google Shape;235;p30"/>
          <p:cNvSpPr txBox="1"/>
          <p:nvPr/>
        </p:nvSpPr>
        <p:spPr>
          <a:xfrm>
            <a:off x="7174946" y="4207775"/>
            <a:ext cx="763800" cy="441000"/>
          </a:xfrm>
          <a:prstGeom prst="rect">
            <a:avLst/>
          </a:prstGeom>
          <a:noFill/>
          <a:ln>
            <a:noFill/>
          </a:ln>
        </p:spPr>
        <p:txBody>
          <a:bodyPr anchorCtr="0" anchor="t" bIns="91425" lIns="91425" spcFirstLastPara="1" rIns="91425" wrap="square" tIns="91425">
            <a:spAutoFit/>
          </a:bodyPr>
          <a:lstStyle/>
          <a:p>
            <a:pPr indent="0" lvl="0" marL="31750" marR="0" rtl="0" algn="ctr">
              <a:lnSpc>
                <a:spcPct val="108117"/>
              </a:lnSpc>
              <a:spcBef>
                <a:spcPts val="0"/>
              </a:spcBef>
              <a:spcAft>
                <a:spcPts val="0"/>
              </a:spcAft>
              <a:buClr>
                <a:srgbClr val="000000"/>
              </a:buClr>
              <a:buSzPts val="800"/>
              <a:buFont typeface="Arial"/>
              <a:buNone/>
            </a:pPr>
            <a:r>
              <a:rPr b="0" i="0" lang="en" sz="800" u="none" cap="none" strike="noStrike">
                <a:solidFill>
                  <a:srgbClr val="585858"/>
                </a:solidFill>
                <a:latin typeface="Arial"/>
                <a:ea typeface="Arial"/>
                <a:cs typeface="Arial"/>
                <a:sym typeface="Arial"/>
              </a:rPr>
              <a:t>Compass Group</a:t>
            </a:r>
            <a:endParaRPr b="0" i="0" sz="800" u="none" cap="none" strike="noStrike">
              <a:solidFill>
                <a:srgbClr val="585858"/>
              </a:solidFill>
              <a:latin typeface="Arial"/>
              <a:ea typeface="Arial"/>
              <a:cs typeface="Arial"/>
              <a:sym typeface="Arial"/>
            </a:endParaRPr>
          </a:p>
        </p:txBody>
      </p:sp>
      <p:sp>
        <p:nvSpPr>
          <p:cNvPr id="236" name="Google Shape;236;p30"/>
          <p:cNvSpPr txBox="1"/>
          <p:nvPr/>
        </p:nvSpPr>
        <p:spPr>
          <a:xfrm>
            <a:off x="7821093" y="4207775"/>
            <a:ext cx="763800" cy="307800"/>
          </a:xfrm>
          <a:prstGeom prst="rect">
            <a:avLst/>
          </a:prstGeom>
          <a:noFill/>
          <a:ln>
            <a:noFill/>
          </a:ln>
        </p:spPr>
        <p:txBody>
          <a:bodyPr anchorCtr="0" anchor="t" bIns="91425" lIns="91425" spcFirstLastPara="1" rIns="91425" wrap="square" tIns="91425">
            <a:spAutoFit/>
          </a:bodyPr>
          <a:lstStyle/>
          <a:p>
            <a:pPr indent="0" lvl="0" marL="31750" marR="0" rtl="0" algn="ctr">
              <a:lnSpc>
                <a:spcPct val="108117"/>
              </a:lnSpc>
              <a:spcBef>
                <a:spcPts val="0"/>
              </a:spcBef>
              <a:spcAft>
                <a:spcPts val="0"/>
              </a:spcAft>
              <a:buClr>
                <a:srgbClr val="000000"/>
              </a:buClr>
              <a:buSzPts val="800"/>
              <a:buFont typeface="Arial"/>
              <a:buNone/>
            </a:pPr>
            <a:r>
              <a:rPr b="0" i="0" lang="en" sz="800" u="none" cap="none" strike="noStrike">
                <a:solidFill>
                  <a:srgbClr val="585858"/>
                </a:solidFill>
                <a:latin typeface="Arial"/>
                <a:ea typeface="Arial"/>
                <a:cs typeface="Arial"/>
                <a:sym typeface="Arial"/>
              </a:rPr>
              <a:t>eXp Realty</a:t>
            </a:r>
            <a:endParaRPr b="0" i="0" sz="800" u="none" cap="none" strike="noStrike">
              <a:solidFill>
                <a:srgbClr val="585858"/>
              </a:solidFill>
              <a:latin typeface="Arial"/>
              <a:ea typeface="Arial"/>
              <a:cs typeface="Arial"/>
              <a:sym typeface="Arial"/>
            </a:endParaRPr>
          </a:p>
        </p:txBody>
      </p:sp>
      <p:sp>
        <p:nvSpPr>
          <p:cNvPr id="237" name="Google Shape;237;p30"/>
          <p:cNvSpPr txBox="1"/>
          <p:nvPr/>
        </p:nvSpPr>
        <p:spPr>
          <a:xfrm>
            <a:off x="8430693" y="4207775"/>
            <a:ext cx="763800" cy="307800"/>
          </a:xfrm>
          <a:prstGeom prst="rect">
            <a:avLst/>
          </a:prstGeom>
          <a:noFill/>
          <a:ln>
            <a:noFill/>
          </a:ln>
        </p:spPr>
        <p:txBody>
          <a:bodyPr anchorCtr="0" anchor="t" bIns="91425" lIns="91425" spcFirstLastPara="1" rIns="91425" wrap="square" tIns="91425">
            <a:spAutoFit/>
          </a:bodyPr>
          <a:lstStyle/>
          <a:p>
            <a:pPr indent="0" lvl="0" marL="31750" marR="0" rtl="0" algn="ctr">
              <a:lnSpc>
                <a:spcPct val="108117"/>
              </a:lnSpc>
              <a:spcBef>
                <a:spcPts val="0"/>
              </a:spcBef>
              <a:spcAft>
                <a:spcPts val="0"/>
              </a:spcAft>
              <a:buClr>
                <a:srgbClr val="000000"/>
              </a:buClr>
              <a:buSzPts val="800"/>
              <a:buFont typeface="Arial"/>
              <a:buNone/>
            </a:pPr>
            <a:r>
              <a:rPr b="0" i="0" lang="en" sz="800" u="none" cap="none" strike="noStrike">
                <a:solidFill>
                  <a:srgbClr val="585858"/>
                </a:solidFill>
                <a:latin typeface="Arial"/>
                <a:ea typeface="Arial"/>
                <a:cs typeface="Arial"/>
                <a:sym typeface="Arial"/>
              </a:rPr>
              <a:t>HomeSmart</a:t>
            </a:r>
            <a:endParaRPr b="0" i="0" sz="800" u="none" cap="none" strike="noStrike">
              <a:solidFill>
                <a:srgbClr val="585858"/>
              </a:solidFill>
              <a:latin typeface="Arial"/>
              <a:ea typeface="Arial"/>
              <a:cs typeface="Arial"/>
              <a:sym typeface="Arial"/>
            </a:endParaRPr>
          </a:p>
        </p:txBody>
      </p:sp>
      <p:pic>
        <p:nvPicPr>
          <p:cNvPr id="238" name="Google Shape;238;p30"/>
          <p:cNvPicPr preferRelativeResize="0"/>
          <p:nvPr/>
        </p:nvPicPr>
        <p:blipFill rotWithShape="1">
          <a:blip r:embed="rId3">
            <a:alphaModFix/>
          </a:blip>
          <a:srcRect b="0" l="0" r="0" t="0"/>
          <a:stretch/>
        </p:blipFill>
        <p:spPr>
          <a:xfrm>
            <a:off x="1771650" y="4822550"/>
            <a:ext cx="6515100" cy="371475"/>
          </a:xfrm>
          <a:prstGeom prst="rect">
            <a:avLst/>
          </a:prstGeom>
          <a:noFill/>
          <a:ln>
            <a:noFill/>
          </a:ln>
        </p:spPr>
      </p:pic>
      <p:sp>
        <p:nvSpPr>
          <p:cNvPr id="239" name="Google Shape;239;p30"/>
          <p:cNvSpPr txBox="1"/>
          <p:nvPr/>
        </p:nvSpPr>
        <p:spPr>
          <a:xfrm>
            <a:off x="1050508" y="1317507"/>
            <a:ext cx="490800" cy="263700"/>
          </a:xfrm>
          <a:prstGeom prst="rect">
            <a:avLst/>
          </a:prstGeom>
          <a:noFill/>
          <a:ln>
            <a:noFill/>
          </a:ln>
        </p:spPr>
        <p:txBody>
          <a:bodyPr anchorCtr="0" anchor="t" bIns="0" lIns="0" spcFirstLastPara="1" rIns="0" wrap="square" tIns="47625">
            <a:spAutoFit/>
          </a:bodyPr>
          <a:lstStyle/>
          <a:p>
            <a:pPr indent="0" lvl="0" marL="57150" marR="0" rtl="0" algn="l">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Poppins Black"/>
                <a:ea typeface="Poppins Black"/>
                <a:cs typeface="Poppins Black"/>
                <a:sym typeface="Poppins Black"/>
              </a:rPr>
              <a:t>15.6</a:t>
            </a:r>
            <a:endParaRPr b="0" i="0" sz="1400" u="none" cap="none" strike="noStrike">
              <a:solidFill>
                <a:srgbClr val="000000"/>
              </a:solidFill>
              <a:latin typeface="Poppins Black"/>
              <a:ea typeface="Poppins Black"/>
              <a:cs typeface="Poppins Black"/>
              <a:sym typeface="Poppins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1"/>
          <p:cNvSpPr txBox="1"/>
          <p:nvPr/>
        </p:nvSpPr>
        <p:spPr>
          <a:xfrm>
            <a:off x="0" y="129289"/>
            <a:ext cx="100584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RE/MAX OUTSELLS THE COMPETITION</a:t>
            </a:r>
            <a:endParaRPr b="0" i="0" sz="4000" u="none" cap="none" strike="noStrike">
              <a:solidFill>
                <a:srgbClr val="1B355E"/>
              </a:solidFill>
              <a:latin typeface="Times New Roman"/>
              <a:ea typeface="Times New Roman"/>
              <a:cs typeface="Times New Roman"/>
              <a:sym typeface="Times New Roman"/>
            </a:endParaRPr>
          </a:p>
        </p:txBody>
      </p:sp>
      <p:grpSp>
        <p:nvGrpSpPr>
          <p:cNvPr id="245" name="Google Shape;245;p31"/>
          <p:cNvGrpSpPr/>
          <p:nvPr/>
        </p:nvGrpSpPr>
        <p:grpSpPr>
          <a:xfrm>
            <a:off x="-417224" y="4595573"/>
            <a:ext cx="10711260" cy="3177328"/>
            <a:chOff x="1459448" y="5183670"/>
            <a:chExt cx="7065475" cy="2099880"/>
          </a:xfrm>
        </p:grpSpPr>
        <p:grpSp>
          <p:nvGrpSpPr>
            <p:cNvPr id="246" name="Google Shape;246;p31"/>
            <p:cNvGrpSpPr/>
            <p:nvPr/>
          </p:nvGrpSpPr>
          <p:grpSpPr>
            <a:xfrm>
              <a:off x="1459448" y="5209704"/>
              <a:ext cx="3179445" cy="2073846"/>
              <a:chOff x="1459448" y="5209704"/>
              <a:chExt cx="3179445" cy="2073846"/>
            </a:xfrm>
          </p:grpSpPr>
          <p:sp>
            <p:nvSpPr>
              <p:cNvPr id="247" name="Google Shape;247;p31"/>
              <p:cNvSpPr/>
              <p:nvPr/>
            </p:nvSpPr>
            <p:spPr>
              <a:xfrm>
                <a:off x="1967316" y="5242796"/>
                <a:ext cx="953769" cy="204470"/>
              </a:xfrm>
              <a:custGeom>
                <a:rect b="b" l="l" r="r" t="t"/>
                <a:pathLst>
                  <a:path extrusionOk="0" h="204470" w="953769">
                    <a:moveTo>
                      <a:pt x="28867" y="0"/>
                    </a:moveTo>
                    <a:lnTo>
                      <a:pt x="12178" y="451"/>
                    </a:lnTo>
                    <a:lnTo>
                      <a:pt x="3608" y="3608"/>
                    </a:lnTo>
                    <a:lnTo>
                      <a:pt x="451" y="12178"/>
                    </a:lnTo>
                    <a:lnTo>
                      <a:pt x="0" y="28867"/>
                    </a:lnTo>
                    <a:lnTo>
                      <a:pt x="0" y="204101"/>
                    </a:lnTo>
                    <a:lnTo>
                      <a:pt x="953490" y="204101"/>
                    </a:lnTo>
                    <a:lnTo>
                      <a:pt x="953490" y="28867"/>
                    </a:lnTo>
                    <a:lnTo>
                      <a:pt x="953039" y="12178"/>
                    </a:lnTo>
                    <a:lnTo>
                      <a:pt x="949882" y="3608"/>
                    </a:lnTo>
                    <a:lnTo>
                      <a:pt x="941312" y="451"/>
                    </a:lnTo>
                    <a:lnTo>
                      <a:pt x="924623" y="0"/>
                    </a:lnTo>
                    <a:lnTo>
                      <a:pt x="28867" y="0"/>
                    </a:lnTo>
                    <a:close/>
                  </a:path>
                </a:pathLst>
              </a:custGeom>
              <a:noFill/>
              <a:ln cap="flat" cmpd="sng" w="10600">
                <a:solidFill>
                  <a:srgbClr val="1D355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8" name="Google Shape;248;p31"/>
              <p:cNvSpPr/>
              <p:nvPr/>
            </p:nvSpPr>
            <p:spPr>
              <a:xfrm>
                <a:off x="1750339" y="5209704"/>
                <a:ext cx="1707514" cy="1844040"/>
              </a:xfrm>
              <a:custGeom>
                <a:rect b="b" l="l" r="r" t="t"/>
                <a:pathLst>
                  <a:path extrusionOk="0" h="1844040" w="1707514">
                    <a:moveTo>
                      <a:pt x="1327607" y="459892"/>
                    </a:moveTo>
                    <a:lnTo>
                      <a:pt x="1326464" y="417537"/>
                    </a:lnTo>
                    <a:lnTo>
                      <a:pt x="1296695" y="387756"/>
                    </a:lnTo>
                    <a:lnTo>
                      <a:pt x="1254340" y="386613"/>
                    </a:lnTo>
                    <a:lnTo>
                      <a:pt x="935913" y="386613"/>
                    </a:lnTo>
                    <a:lnTo>
                      <a:pt x="935913" y="452170"/>
                    </a:lnTo>
                    <a:lnTo>
                      <a:pt x="934186" y="460743"/>
                    </a:lnTo>
                    <a:lnTo>
                      <a:pt x="929462" y="467741"/>
                    </a:lnTo>
                    <a:lnTo>
                      <a:pt x="922464" y="472452"/>
                    </a:lnTo>
                    <a:lnTo>
                      <a:pt x="913892" y="474179"/>
                    </a:lnTo>
                    <a:lnTo>
                      <a:pt x="905319" y="472452"/>
                    </a:lnTo>
                    <a:lnTo>
                      <a:pt x="898309" y="467741"/>
                    </a:lnTo>
                    <a:lnTo>
                      <a:pt x="893597" y="460743"/>
                    </a:lnTo>
                    <a:lnTo>
                      <a:pt x="891857" y="452170"/>
                    </a:lnTo>
                    <a:lnTo>
                      <a:pt x="893597" y="443585"/>
                    </a:lnTo>
                    <a:lnTo>
                      <a:pt x="898309" y="436587"/>
                    </a:lnTo>
                    <a:lnTo>
                      <a:pt x="905319" y="431863"/>
                    </a:lnTo>
                    <a:lnTo>
                      <a:pt x="913892" y="430123"/>
                    </a:lnTo>
                    <a:lnTo>
                      <a:pt x="922464" y="431863"/>
                    </a:lnTo>
                    <a:lnTo>
                      <a:pt x="929462" y="436587"/>
                    </a:lnTo>
                    <a:lnTo>
                      <a:pt x="934186" y="443585"/>
                    </a:lnTo>
                    <a:lnTo>
                      <a:pt x="935913" y="452170"/>
                    </a:lnTo>
                    <a:lnTo>
                      <a:pt x="935913" y="386613"/>
                    </a:lnTo>
                    <a:lnTo>
                      <a:pt x="477316" y="386613"/>
                    </a:lnTo>
                    <a:lnTo>
                      <a:pt x="477316" y="452170"/>
                    </a:lnTo>
                    <a:lnTo>
                      <a:pt x="475589" y="460743"/>
                    </a:lnTo>
                    <a:lnTo>
                      <a:pt x="470865" y="467741"/>
                    </a:lnTo>
                    <a:lnTo>
                      <a:pt x="463867" y="472452"/>
                    </a:lnTo>
                    <a:lnTo>
                      <a:pt x="455282" y="474179"/>
                    </a:lnTo>
                    <a:lnTo>
                      <a:pt x="446709" y="472452"/>
                    </a:lnTo>
                    <a:lnTo>
                      <a:pt x="439712" y="467741"/>
                    </a:lnTo>
                    <a:lnTo>
                      <a:pt x="434987" y="460743"/>
                    </a:lnTo>
                    <a:lnTo>
                      <a:pt x="433260" y="452170"/>
                    </a:lnTo>
                    <a:lnTo>
                      <a:pt x="434987" y="443585"/>
                    </a:lnTo>
                    <a:lnTo>
                      <a:pt x="439712" y="436587"/>
                    </a:lnTo>
                    <a:lnTo>
                      <a:pt x="446709" y="431863"/>
                    </a:lnTo>
                    <a:lnTo>
                      <a:pt x="455282" y="430123"/>
                    </a:lnTo>
                    <a:lnTo>
                      <a:pt x="463867" y="431863"/>
                    </a:lnTo>
                    <a:lnTo>
                      <a:pt x="470865" y="436587"/>
                    </a:lnTo>
                    <a:lnTo>
                      <a:pt x="475589" y="443585"/>
                    </a:lnTo>
                    <a:lnTo>
                      <a:pt x="477316" y="452170"/>
                    </a:lnTo>
                    <a:lnTo>
                      <a:pt x="477316" y="386613"/>
                    </a:lnTo>
                    <a:lnTo>
                      <a:pt x="114833" y="386613"/>
                    </a:lnTo>
                    <a:lnTo>
                      <a:pt x="72478" y="387756"/>
                    </a:lnTo>
                    <a:lnTo>
                      <a:pt x="50723" y="395782"/>
                    </a:lnTo>
                    <a:lnTo>
                      <a:pt x="42710" y="417537"/>
                    </a:lnTo>
                    <a:lnTo>
                      <a:pt x="41567" y="459892"/>
                    </a:lnTo>
                    <a:lnTo>
                      <a:pt x="41567" y="1215898"/>
                    </a:lnTo>
                    <a:lnTo>
                      <a:pt x="42710" y="1258265"/>
                    </a:lnTo>
                    <a:lnTo>
                      <a:pt x="50723" y="1280007"/>
                    </a:lnTo>
                    <a:lnTo>
                      <a:pt x="72478" y="1288021"/>
                    </a:lnTo>
                    <a:lnTo>
                      <a:pt x="114833" y="1289164"/>
                    </a:lnTo>
                    <a:lnTo>
                      <a:pt x="1254340" y="1289164"/>
                    </a:lnTo>
                    <a:lnTo>
                      <a:pt x="1296695" y="1288021"/>
                    </a:lnTo>
                    <a:lnTo>
                      <a:pt x="1318450" y="1280007"/>
                    </a:lnTo>
                    <a:lnTo>
                      <a:pt x="1326464" y="1258265"/>
                    </a:lnTo>
                    <a:lnTo>
                      <a:pt x="1327607" y="1215898"/>
                    </a:lnTo>
                    <a:lnTo>
                      <a:pt x="1327607" y="474179"/>
                    </a:lnTo>
                    <a:lnTo>
                      <a:pt x="1327607" y="459892"/>
                    </a:lnTo>
                    <a:close/>
                  </a:path>
                  <a:path extrusionOk="0" h="1844040" w="1707514">
                    <a:moveTo>
                      <a:pt x="1707108" y="280301"/>
                    </a:moveTo>
                    <a:lnTo>
                      <a:pt x="1703730" y="263525"/>
                    </a:lnTo>
                    <a:lnTo>
                      <a:pt x="1694484" y="249809"/>
                    </a:lnTo>
                    <a:lnTo>
                      <a:pt x="1680781" y="240576"/>
                    </a:lnTo>
                    <a:lnTo>
                      <a:pt x="1664004" y="237185"/>
                    </a:lnTo>
                    <a:lnTo>
                      <a:pt x="1468894" y="237185"/>
                    </a:lnTo>
                    <a:lnTo>
                      <a:pt x="1468894" y="37287"/>
                    </a:lnTo>
                    <a:lnTo>
                      <a:pt x="1465503" y="22771"/>
                    </a:lnTo>
                    <a:lnTo>
                      <a:pt x="1456270" y="10922"/>
                    </a:lnTo>
                    <a:lnTo>
                      <a:pt x="1442567" y="2933"/>
                    </a:lnTo>
                    <a:lnTo>
                      <a:pt x="1425790" y="0"/>
                    </a:lnTo>
                    <a:lnTo>
                      <a:pt x="1409014" y="2933"/>
                    </a:lnTo>
                    <a:lnTo>
                      <a:pt x="1395298" y="10922"/>
                    </a:lnTo>
                    <a:lnTo>
                      <a:pt x="1386065" y="22771"/>
                    </a:lnTo>
                    <a:lnTo>
                      <a:pt x="1382674" y="37287"/>
                    </a:lnTo>
                    <a:lnTo>
                      <a:pt x="1382674" y="237185"/>
                    </a:lnTo>
                    <a:lnTo>
                      <a:pt x="43116" y="237185"/>
                    </a:lnTo>
                    <a:lnTo>
                      <a:pt x="26339" y="240576"/>
                    </a:lnTo>
                    <a:lnTo>
                      <a:pt x="12636" y="249809"/>
                    </a:lnTo>
                    <a:lnTo>
                      <a:pt x="3390" y="263525"/>
                    </a:lnTo>
                    <a:lnTo>
                      <a:pt x="0" y="280301"/>
                    </a:lnTo>
                    <a:lnTo>
                      <a:pt x="3390" y="297078"/>
                    </a:lnTo>
                    <a:lnTo>
                      <a:pt x="12636" y="310794"/>
                    </a:lnTo>
                    <a:lnTo>
                      <a:pt x="26339" y="320027"/>
                    </a:lnTo>
                    <a:lnTo>
                      <a:pt x="43116" y="323418"/>
                    </a:lnTo>
                    <a:lnTo>
                      <a:pt x="1382674" y="323418"/>
                    </a:lnTo>
                    <a:lnTo>
                      <a:pt x="1382674" y="1806651"/>
                    </a:lnTo>
                    <a:lnTo>
                      <a:pt x="1386065" y="1821154"/>
                    </a:lnTo>
                    <a:lnTo>
                      <a:pt x="1395298" y="1833003"/>
                    </a:lnTo>
                    <a:lnTo>
                      <a:pt x="1409014" y="1840992"/>
                    </a:lnTo>
                    <a:lnTo>
                      <a:pt x="1425790" y="1843925"/>
                    </a:lnTo>
                    <a:lnTo>
                      <a:pt x="1442567" y="1840992"/>
                    </a:lnTo>
                    <a:lnTo>
                      <a:pt x="1456270" y="1833003"/>
                    </a:lnTo>
                    <a:lnTo>
                      <a:pt x="1465503" y="1821154"/>
                    </a:lnTo>
                    <a:lnTo>
                      <a:pt x="1468894" y="1806651"/>
                    </a:lnTo>
                    <a:lnTo>
                      <a:pt x="1468894" y="323418"/>
                    </a:lnTo>
                    <a:lnTo>
                      <a:pt x="1664004" y="323418"/>
                    </a:lnTo>
                    <a:lnTo>
                      <a:pt x="1680781" y="320027"/>
                    </a:lnTo>
                    <a:lnTo>
                      <a:pt x="1694484" y="310794"/>
                    </a:lnTo>
                    <a:lnTo>
                      <a:pt x="1703730" y="297078"/>
                    </a:lnTo>
                    <a:lnTo>
                      <a:pt x="1707108" y="280301"/>
                    </a:lnTo>
                    <a:close/>
                  </a:path>
                </a:pathLst>
              </a:custGeom>
              <a:solidFill>
                <a:srgbClr val="1D355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49" name="Google Shape;249;p31"/>
              <p:cNvPicPr preferRelativeResize="0"/>
              <p:nvPr/>
            </p:nvPicPr>
            <p:blipFill rotWithShape="1">
              <a:blip r:embed="rId3">
                <a:alphaModFix/>
              </a:blip>
              <a:srcRect b="0" l="0" r="0" t="0"/>
              <a:stretch/>
            </p:blipFill>
            <p:spPr>
              <a:xfrm>
                <a:off x="2231801" y="5301380"/>
                <a:ext cx="207356" cy="107162"/>
              </a:xfrm>
              <a:prstGeom prst="rect">
                <a:avLst/>
              </a:prstGeom>
              <a:noFill/>
              <a:ln>
                <a:noFill/>
              </a:ln>
            </p:spPr>
          </p:pic>
          <p:pic>
            <p:nvPicPr>
              <p:cNvPr id="250" name="Google Shape;250;p31"/>
              <p:cNvPicPr preferRelativeResize="0"/>
              <p:nvPr/>
            </p:nvPicPr>
            <p:blipFill rotWithShape="1">
              <a:blip r:embed="rId4">
                <a:alphaModFix/>
              </a:blip>
              <a:srcRect b="0" l="0" r="0" t="0"/>
              <a:stretch/>
            </p:blipFill>
            <p:spPr>
              <a:xfrm>
                <a:off x="2459452" y="5303156"/>
                <a:ext cx="187076" cy="103607"/>
              </a:xfrm>
              <a:prstGeom prst="rect">
                <a:avLst/>
              </a:prstGeom>
              <a:noFill/>
              <a:ln>
                <a:noFill/>
              </a:ln>
            </p:spPr>
          </p:pic>
          <p:sp>
            <p:nvSpPr>
              <p:cNvPr id="251" name="Google Shape;251;p31"/>
              <p:cNvSpPr/>
              <p:nvPr/>
            </p:nvSpPr>
            <p:spPr>
              <a:xfrm>
                <a:off x="2205638" y="5502175"/>
                <a:ext cx="459105" cy="137795"/>
              </a:xfrm>
              <a:custGeom>
                <a:rect b="b" l="l" r="r" t="t"/>
                <a:pathLst>
                  <a:path extrusionOk="0" h="137795" w="459105">
                    <a:moveTo>
                      <a:pt x="0" y="137655"/>
                    </a:moveTo>
                    <a:lnTo>
                      <a:pt x="0" y="0"/>
                    </a:lnTo>
                  </a:path>
                  <a:path extrusionOk="0" h="137795" w="459105">
                    <a:moveTo>
                      <a:pt x="458597" y="137655"/>
                    </a:moveTo>
                    <a:lnTo>
                      <a:pt x="458597" y="0"/>
                    </a:lnTo>
                  </a:path>
                </a:pathLst>
              </a:custGeom>
              <a:noFill/>
              <a:ln cap="flat" cmpd="sng" w="9525">
                <a:solidFill>
                  <a:srgbClr val="1D355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2" name="Google Shape;252;p31"/>
              <p:cNvSpPr/>
              <p:nvPr/>
            </p:nvSpPr>
            <p:spPr>
              <a:xfrm>
                <a:off x="3498062" y="5939027"/>
                <a:ext cx="1022350" cy="1104265"/>
              </a:xfrm>
              <a:custGeom>
                <a:rect b="b" l="l" r="r" t="t"/>
                <a:pathLst>
                  <a:path extrusionOk="0" h="1104265" w="1022350">
                    <a:moveTo>
                      <a:pt x="794867" y="281698"/>
                    </a:moveTo>
                    <a:lnTo>
                      <a:pt x="794181" y="256324"/>
                    </a:lnTo>
                    <a:lnTo>
                      <a:pt x="789381" y="243306"/>
                    </a:lnTo>
                    <a:lnTo>
                      <a:pt x="776363" y="238506"/>
                    </a:lnTo>
                    <a:lnTo>
                      <a:pt x="751014" y="237820"/>
                    </a:lnTo>
                    <a:lnTo>
                      <a:pt x="68757" y="237820"/>
                    </a:lnTo>
                    <a:lnTo>
                      <a:pt x="43383" y="238506"/>
                    </a:lnTo>
                    <a:lnTo>
                      <a:pt x="30365" y="243306"/>
                    </a:lnTo>
                    <a:lnTo>
                      <a:pt x="25565" y="256324"/>
                    </a:lnTo>
                    <a:lnTo>
                      <a:pt x="24879" y="281698"/>
                    </a:lnTo>
                    <a:lnTo>
                      <a:pt x="24879" y="707136"/>
                    </a:lnTo>
                    <a:lnTo>
                      <a:pt x="25565" y="732497"/>
                    </a:lnTo>
                    <a:lnTo>
                      <a:pt x="30365" y="745528"/>
                    </a:lnTo>
                    <a:lnTo>
                      <a:pt x="43383" y="750328"/>
                    </a:lnTo>
                    <a:lnTo>
                      <a:pt x="68757" y="751014"/>
                    </a:lnTo>
                    <a:lnTo>
                      <a:pt x="751014" y="751014"/>
                    </a:lnTo>
                    <a:lnTo>
                      <a:pt x="776363" y="750328"/>
                    </a:lnTo>
                    <a:lnTo>
                      <a:pt x="789381" y="745528"/>
                    </a:lnTo>
                    <a:lnTo>
                      <a:pt x="794181" y="732497"/>
                    </a:lnTo>
                    <a:lnTo>
                      <a:pt x="794867" y="707136"/>
                    </a:lnTo>
                    <a:lnTo>
                      <a:pt x="794867" y="281698"/>
                    </a:lnTo>
                    <a:close/>
                  </a:path>
                  <a:path extrusionOk="0" h="1104265" w="1022350">
                    <a:moveTo>
                      <a:pt x="1022096" y="174155"/>
                    </a:moveTo>
                    <a:lnTo>
                      <a:pt x="1020064" y="164122"/>
                    </a:lnTo>
                    <a:lnTo>
                      <a:pt x="1014526" y="155917"/>
                    </a:lnTo>
                    <a:lnTo>
                      <a:pt x="1006322" y="150380"/>
                    </a:lnTo>
                    <a:lnTo>
                      <a:pt x="996276" y="148348"/>
                    </a:lnTo>
                    <a:lnTo>
                      <a:pt x="879462" y="148348"/>
                    </a:lnTo>
                    <a:lnTo>
                      <a:pt x="879462" y="22326"/>
                    </a:lnTo>
                    <a:lnTo>
                      <a:pt x="877430" y="13639"/>
                    </a:lnTo>
                    <a:lnTo>
                      <a:pt x="871893" y="6540"/>
                    </a:lnTo>
                    <a:lnTo>
                      <a:pt x="863688" y="1752"/>
                    </a:lnTo>
                    <a:lnTo>
                      <a:pt x="853655" y="0"/>
                    </a:lnTo>
                    <a:lnTo>
                      <a:pt x="843610" y="1752"/>
                    </a:lnTo>
                    <a:lnTo>
                      <a:pt x="835393" y="6540"/>
                    </a:lnTo>
                    <a:lnTo>
                      <a:pt x="829856" y="13639"/>
                    </a:lnTo>
                    <a:lnTo>
                      <a:pt x="827836" y="22326"/>
                    </a:lnTo>
                    <a:lnTo>
                      <a:pt x="827836" y="148348"/>
                    </a:lnTo>
                    <a:lnTo>
                      <a:pt x="25819" y="148348"/>
                    </a:lnTo>
                    <a:lnTo>
                      <a:pt x="15773" y="150380"/>
                    </a:lnTo>
                    <a:lnTo>
                      <a:pt x="7569" y="155917"/>
                    </a:lnTo>
                    <a:lnTo>
                      <a:pt x="2032" y="164122"/>
                    </a:lnTo>
                    <a:lnTo>
                      <a:pt x="0" y="174155"/>
                    </a:lnTo>
                    <a:lnTo>
                      <a:pt x="2032" y="184213"/>
                    </a:lnTo>
                    <a:lnTo>
                      <a:pt x="7569" y="192417"/>
                    </a:lnTo>
                    <a:lnTo>
                      <a:pt x="15773" y="197954"/>
                    </a:lnTo>
                    <a:lnTo>
                      <a:pt x="25819" y="199974"/>
                    </a:lnTo>
                    <a:lnTo>
                      <a:pt x="827836" y="199974"/>
                    </a:lnTo>
                    <a:lnTo>
                      <a:pt x="827836" y="1081671"/>
                    </a:lnTo>
                    <a:lnTo>
                      <a:pt x="829856" y="1090371"/>
                    </a:lnTo>
                    <a:lnTo>
                      <a:pt x="835393" y="1097470"/>
                    </a:lnTo>
                    <a:lnTo>
                      <a:pt x="843610" y="1102258"/>
                    </a:lnTo>
                    <a:lnTo>
                      <a:pt x="853655" y="1104011"/>
                    </a:lnTo>
                    <a:lnTo>
                      <a:pt x="863688" y="1102258"/>
                    </a:lnTo>
                    <a:lnTo>
                      <a:pt x="871893" y="1097470"/>
                    </a:lnTo>
                    <a:lnTo>
                      <a:pt x="877430" y="1090371"/>
                    </a:lnTo>
                    <a:lnTo>
                      <a:pt x="879462" y="1081671"/>
                    </a:lnTo>
                    <a:lnTo>
                      <a:pt x="879462" y="199974"/>
                    </a:lnTo>
                    <a:lnTo>
                      <a:pt x="996276" y="199974"/>
                    </a:lnTo>
                    <a:lnTo>
                      <a:pt x="1006322" y="197954"/>
                    </a:lnTo>
                    <a:lnTo>
                      <a:pt x="1014526" y="192417"/>
                    </a:lnTo>
                    <a:lnTo>
                      <a:pt x="1020064" y="184213"/>
                    </a:lnTo>
                    <a:lnTo>
                      <a:pt x="1022096" y="174155"/>
                    </a:lnTo>
                    <a:close/>
                  </a:path>
                </a:pathLst>
              </a:custGeom>
              <a:solidFill>
                <a:srgbClr val="58595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3" name="Google Shape;253;p31"/>
              <p:cNvSpPr/>
              <p:nvPr/>
            </p:nvSpPr>
            <p:spPr>
              <a:xfrm>
                <a:off x="3757472" y="6202908"/>
                <a:ext cx="300989" cy="26670"/>
              </a:xfrm>
              <a:custGeom>
                <a:rect b="b" l="l" r="r" t="t"/>
                <a:pathLst>
                  <a:path extrusionOk="0" h="26670" w="300989">
                    <a:moveTo>
                      <a:pt x="26365" y="5905"/>
                    </a:moveTo>
                    <a:lnTo>
                      <a:pt x="20447" y="0"/>
                    </a:lnTo>
                    <a:lnTo>
                      <a:pt x="5892" y="0"/>
                    </a:lnTo>
                    <a:lnTo>
                      <a:pt x="0" y="5905"/>
                    </a:lnTo>
                    <a:lnTo>
                      <a:pt x="0" y="20472"/>
                    </a:lnTo>
                    <a:lnTo>
                      <a:pt x="5892" y="26377"/>
                    </a:lnTo>
                    <a:lnTo>
                      <a:pt x="13169" y="26377"/>
                    </a:lnTo>
                    <a:lnTo>
                      <a:pt x="20447" y="26377"/>
                    </a:lnTo>
                    <a:lnTo>
                      <a:pt x="26365" y="20472"/>
                    </a:lnTo>
                    <a:lnTo>
                      <a:pt x="26365" y="5905"/>
                    </a:lnTo>
                    <a:close/>
                  </a:path>
                  <a:path extrusionOk="0" h="26670" w="300989">
                    <a:moveTo>
                      <a:pt x="300939" y="5905"/>
                    </a:moveTo>
                    <a:lnTo>
                      <a:pt x="295033" y="0"/>
                    </a:lnTo>
                    <a:lnTo>
                      <a:pt x="280466" y="0"/>
                    </a:lnTo>
                    <a:lnTo>
                      <a:pt x="274574" y="5905"/>
                    </a:lnTo>
                    <a:lnTo>
                      <a:pt x="274574" y="20472"/>
                    </a:lnTo>
                    <a:lnTo>
                      <a:pt x="280466" y="26377"/>
                    </a:lnTo>
                    <a:lnTo>
                      <a:pt x="287756" y="26377"/>
                    </a:lnTo>
                    <a:lnTo>
                      <a:pt x="295033" y="26377"/>
                    </a:lnTo>
                    <a:lnTo>
                      <a:pt x="300939" y="20472"/>
                    </a:lnTo>
                    <a:lnTo>
                      <a:pt x="300939" y="5905"/>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4" name="Google Shape;254;p31"/>
              <p:cNvSpPr/>
              <p:nvPr/>
            </p:nvSpPr>
            <p:spPr>
              <a:xfrm>
                <a:off x="3627975" y="5965182"/>
                <a:ext cx="571500" cy="122554"/>
              </a:xfrm>
              <a:custGeom>
                <a:rect b="b" l="l" r="r" t="t"/>
                <a:pathLst>
                  <a:path extrusionOk="0" h="122554" w="571500">
                    <a:moveTo>
                      <a:pt x="570877" y="0"/>
                    </a:moveTo>
                    <a:lnTo>
                      <a:pt x="0" y="0"/>
                    </a:lnTo>
                    <a:lnTo>
                      <a:pt x="0" y="122199"/>
                    </a:lnTo>
                    <a:lnTo>
                      <a:pt x="570877" y="122199"/>
                    </a:lnTo>
                    <a:lnTo>
                      <a:pt x="570877" y="0"/>
                    </a:lnTo>
                    <a:close/>
                  </a:path>
                </a:pathLst>
              </a:custGeom>
              <a:solidFill>
                <a:srgbClr val="58595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55" name="Google Shape;255;p31"/>
              <p:cNvPicPr preferRelativeResize="0"/>
              <p:nvPr/>
            </p:nvPicPr>
            <p:blipFill rotWithShape="1">
              <a:blip r:embed="rId5">
                <a:alphaModFix/>
              </a:blip>
              <a:srcRect b="0" l="0" r="0" t="0"/>
              <a:stretch/>
            </p:blipFill>
            <p:spPr>
              <a:xfrm>
                <a:off x="3786328" y="6000313"/>
                <a:ext cx="248264" cy="64109"/>
              </a:xfrm>
              <a:prstGeom prst="rect">
                <a:avLst/>
              </a:prstGeom>
              <a:noFill/>
              <a:ln>
                <a:noFill/>
              </a:ln>
            </p:spPr>
          </p:pic>
          <p:sp>
            <p:nvSpPr>
              <p:cNvPr id="256" name="Google Shape;256;p31"/>
              <p:cNvSpPr/>
              <p:nvPr/>
            </p:nvSpPr>
            <p:spPr>
              <a:xfrm>
                <a:off x="3770654" y="6120481"/>
                <a:ext cx="274954" cy="82550"/>
              </a:xfrm>
              <a:custGeom>
                <a:rect b="b" l="l" r="r" t="t"/>
                <a:pathLst>
                  <a:path extrusionOk="0" h="82550" w="274954">
                    <a:moveTo>
                      <a:pt x="0" y="82410"/>
                    </a:moveTo>
                    <a:lnTo>
                      <a:pt x="0" y="0"/>
                    </a:lnTo>
                  </a:path>
                  <a:path extrusionOk="0" h="82550" w="274954">
                    <a:moveTo>
                      <a:pt x="274586" y="82410"/>
                    </a:moveTo>
                    <a:lnTo>
                      <a:pt x="274586" y="0"/>
                    </a:lnTo>
                  </a:path>
                </a:pathLst>
              </a:custGeom>
              <a:noFill/>
              <a:ln cap="flat" cmpd="sng" w="9525">
                <a:solidFill>
                  <a:srgbClr val="58595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57" name="Google Shape;257;p31"/>
              <p:cNvPicPr preferRelativeResize="0"/>
              <p:nvPr/>
            </p:nvPicPr>
            <p:blipFill rotWithShape="1">
              <a:blip r:embed="rId6">
                <a:alphaModFix/>
              </a:blip>
              <a:srcRect b="0" l="0" r="0" t="0"/>
              <a:stretch/>
            </p:blipFill>
            <p:spPr>
              <a:xfrm>
                <a:off x="2013187" y="5793093"/>
                <a:ext cx="123990" cy="143459"/>
              </a:xfrm>
              <a:prstGeom prst="rect">
                <a:avLst/>
              </a:prstGeom>
              <a:noFill/>
              <a:ln>
                <a:noFill/>
              </a:ln>
            </p:spPr>
          </p:pic>
          <p:pic>
            <p:nvPicPr>
              <p:cNvPr id="258" name="Google Shape;258;p31"/>
              <p:cNvPicPr preferRelativeResize="0"/>
              <p:nvPr/>
            </p:nvPicPr>
            <p:blipFill rotWithShape="1">
              <a:blip r:embed="rId7">
                <a:alphaModFix/>
              </a:blip>
              <a:srcRect b="0" l="0" r="0" t="0"/>
              <a:stretch/>
            </p:blipFill>
            <p:spPr>
              <a:xfrm>
                <a:off x="2159575" y="5783223"/>
                <a:ext cx="354864" cy="153333"/>
              </a:xfrm>
              <a:prstGeom prst="rect">
                <a:avLst/>
              </a:prstGeom>
              <a:noFill/>
              <a:ln>
                <a:noFill/>
              </a:ln>
            </p:spPr>
          </p:pic>
          <p:pic>
            <p:nvPicPr>
              <p:cNvPr id="259" name="Google Shape;259;p31"/>
              <p:cNvPicPr preferRelativeResize="0"/>
              <p:nvPr/>
            </p:nvPicPr>
            <p:blipFill rotWithShape="1">
              <a:blip r:embed="rId8">
                <a:alphaModFix/>
              </a:blip>
              <a:srcRect b="0" l="0" r="0" t="0"/>
              <a:stretch/>
            </p:blipFill>
            <p:spPr>
              <a:xfrm>
                <a:off x="2534577" y="5792072"/>
                <a:ext cx="294572" cy="144487"/>
              </a:xfrm>
              <a:prstGeom prst="rect">
                <a:avLst/>
              </a:prstGeom>
              <a:noFill/>
              <a:ln>
                <a:noFill/>
              </a:ln>
            </p:spPr>
          </p:pic>
          <p:sp>
            <p:nvSpPr>
              <p:cNvPr id="260" name="Google Shape;260;p31"/>
              <p:cNvSpPr/>
              <p:nvPr/>
            </p:nvSpPr>
            <p:spPr>
              <a:xfrm>
                <a:off x="3659670" y="6277622"/>
                <a:ext cx="469900" cy="74929"/>
              </a:xfrm>
              <a:custGeom>
                <a:rect b="b" l="l" r="r" t="t"/>
                <a:pathLst>
                  <a:path extrusionOk="0" h="74929" w="469900">
                    <a:moveTo>
                      <a:pt x="53568" y="51638"/>
                    </a:moveTo>
                    <a:lnTo>
                      <a:pt x="45440" y="43345"/>
                    </a:lnTo>
                    <a:lnTo>
                      <a:pt x="40881" y="47536"/>
                    </a:lnTo>
                    <a:lnTo>
                      <a:pt x="36817" y="50203"/>
                    </a:lnTo>
                    <a:lnTo>
                      <a:pt x="20231" y="50203"/>
                    </a:lnTo>
                    <a:lnTo>
                      <a:pt x="13347" y="41846"/>
                    </a:lnTo>
                    <a:lnTo>
                      <a:pt x="13347" y="21577"/>
                    </a:lnTo>
                    <a:lnTo>
                      <a:pt x="20396" y="13373"/>
                    </a:lnTo>
                    <a:lnTo>
                      <a:pt x="35979" y="13373"/>
                    </a:lnTo>
                    <a:lnTo>
                      <a:pt x="40551" y="15900"/>
                    </a:lnTo>
                    <a:lnTo>
                      <a:pt x="45021" y="20002"/>
                    </a:lnTo>
                    <a:lnTo>
                      <a:pt x="53149" y="10541"/>
                    </a:lnTo>
                    <a:lnTo>
                      <a:pt x="47764" y="5181"/>
                    </a:lnTo>
                    <a:lnTo>
                      <a:pt x="41211" y="1498"/>
                    </a:lnTo>
                    <a:lnTo>
                      <a:pt x="30264" y="1498"/>
                    </a:lnTo>
                    <a:lnTo>
                      <a:pt x="18021" y="3898"/>
                    </a:lnTo>
                    <a:lnTo>
                      <a:pt x="8458" y="10401"/>
                    </a:lnTo>
                    <a:lnTo>
                      <a:pt x="2222" y="20040"/>
                    </a:lnTo>
                    <a:lnTo>
                      <a:pt x="0" y="31788"/>
                    </a:lnTo>
                    <a:lnTo>
                      <a:pt x="2260" y="43776"/>
                    </a:lnTo>
                    <a:lnTo>
                      <a:pt x="8483" y="53340"/>
                    </a:lnTo>
                    <a:lnTo>
                      <a:pt x="17919" y="59753"/>
                    </a:lnTo>
                    <a:lnTo>
                      <a:pt x="29768" y="62090"/>
                    </a:lnTo>
                    <a:lnTo>
                      <a:pt x="37376" y="61366"/>
                    </a:lnTo>
                    <a:lnTo>
                      <a:pt x="43637" y="59283"/>
                    </a:lnTo>
                    <a:lnTo>
                      <a:pt x="48907" y="55994"/>
                    </a:lnTo>
                    <a:lnTo>
                      <a:pt x="53568" y="51638"/>
                    </a:lnTo>
                    <a:close/>
                  </a:path>
                  <a:path extrusionOk="0" h="74929" w="469900">
                    <a:moveTo>
                      <a:pt x="106756" y="38569"/>
                    </a:moveTo>
                    <a:lnTo>
                      <a:pt x="104940" y="29514"/>
                    </a:lnTo>
                    <a:lnTo>
                      <a:pt x="102793" y="26365"/>
                    </a:lnTo>
                    <a:lnTo>
                      <a:pt x="99936" y="22161"/>
                    </a:lnTo>
                    <a:lnTo>
                      <a:pt x="94322" y="18503"/>
                    </a:lnTo>
                    <a:lnTo>
                      <a:pt x="94322" y="32143"/>
                    </a:lnTo>
                    <a:lnTo>
                      <a:pt x="94322" y="45529"/>
                    </a:lnTo>
                    <a:lnTo>
                      <a:pt x="90017" y="51130"/>
                    </a:lnTo>
                    <a:lnTo>
                      <a:pt x="75831" y="51130"/>
                    </a:lnTo>
                    <a:lnTo>
                      <a:pt x="71107" y="45364"/>
                    </a:lnTo>
                    <a:lnTo>
                      <a:pt x="71107" y="31965"/>
                    </a:lnTo>
                    <a:lnTo>
                      <a:pt x="75412" y="26365"/>
                    </a:lnTo>
                    <a:lnTo>
                      <a:pt x="89598" y="26365"/>
                    </a:lnTo>
                    <a:lnTo>
                      <a:pt x="94322" y="32143"/>
                    </a:lnTo>
                    <a:lnTo>
                      <a:pt x="94322" y="18503"/>
                    </a:lnTo>
                    <a:lnTo>
                      <a:pt x="92354" y="17221"/>
                    </a:lnTo>
                    <a:lnTo>
                      <a:pt x="82804" y="15405"/>
                    </a:lnTo>
                    <a:lnTo>
                      <a:pt x="73177" y="17246"/>
                    </a:lnTo>
                    <a:lnTo>
                      <a:pt x="65532" y="22237"/>
                    </a:lnTo>
                    <a:lnTo>
                      <a:pt x="60490" y="29667"/>
                    </a:lnTo>
                    <a:lnTo>
                      <a:pt x="58699" y="38569"/>
                    </a:lnTo>
                    <a:lnTo>
                      <a:pt x="58674" y="38925"/>
                    </a:lnTo>
                    <a:lnTo>
                      <a:pt x="60477" y="47980"/>
                    </a:lnTo>
                    <a:lnTo>
                      <a:pt x="65493" y="55346"/>
                    </a:lnTo>
                    <a:lnTo>
                      <a:pt x="73075" y="60286"/>
                    </a:lnTo>
                    <a:lnTo>
                      <a:pt x="82638" y="62090"/>
                    </a:lnTo>
                    <a:lnTo>
                      <a:pt x="92240" y="60261"/>
                    </a:lnTo>
                    <a:lnTo>
                      <a:pt x="99872" y="55257"/>
                    </a:lnTo>
                    <a:lnTo>
                      <a:pt x="102679" y="51130"/>
                    </a:lnTo>
                    <a:lnTo>
                      <a:pt x="104927" y="47828"/>
                    </a:lnTo>
                    <a:lnTo>
                      <a:pt x="106718" y="38925"/>
                    </a:lnTo>
                    <a:lnTo>
                      <a:pt x="106756" y="38569"/>
                    </a:lnTo>
                    <a:close/>
                  </a:path>
                  <a:path extrusionOk="0" h="74929" w="469900">
                    <a:moveTo>
                      <a:pt x="182905" y="21082"/>
                    </a:moveTo>
                    <a:lnTo>
                      <a:pt x="177266" y="15405"/>
                    </a:lnTo>
                    <a:lnTo>
                      <a:pt x="161848" y="15405"/>
                    </a:lnTo>
                    <a:lnTo>
                      <a:pt x="157200" y="17919"/>
                    </a:lnTo>
                    <a:lnTo>
                      <a:pt x="153301" y="22504"/>
                    </a:lnTo>
                    <a:lnTo>
                      <a:pt x="150990" y="17995"/>
                    </a:lnTo>
                    <a:lnTo>
                      <a:pt x="146596" y="15405"/>
                    </a:lnTo>
                    <a:lnTo>
                      <a:pt x="134404" y="15405"/>
                    </a:lnTo>
                    <a:lnTo>
                      <a:pt x="130581" y="18834"/>
                    </a:lnTo>
                    <a:lnTo>
                      <a:pt x="127685" y="22606"/>
                    </a:lnTo>
                    <a:lnTo>
                      <a:pt x="127685" y="16230"/>
                    </a:lnTo>
                    <a:lnTo>
                      <a:pt x="115087" y="16230"/>
                    </a:lnTo>
                    <a:lnTo>
                      <a:pt x="115087" y="61099"/>
                    </a:lnTo>
                    <a:lnTo>
                      <a:pt x="127685" y="61099"/>
                    </a:lnTo>
                    <a:lnTo>
                      <a:pt x="127685" y="30048"/>
                    </a:lnTo>
                    <a:lnTo>
                      <a:pt x="130581" y="26949"/>
                    </a:lnTo>
                    <a:lnTo>
                      <a:pt x="140042" y="26949"/>
                    </a:lnTo>
                    <a:lnTo>
                      <a:pt x="142697" y="30048"/>
                    </a:lnTo>
                    <a:lnTo>
                      <a:pt x="142697" y="61099"/>
                    </a:lnTo>
                    <a:lnTo>
                      <a:pt x="155295" y="61099"/>
                    </a:lnTo>
                    <a:lnTo>
                      <a:pt x="155295" y="30048"/>
                    </a:lnTo>
                    <a:lnTo>
                      <a:pt x="158203" y="26949"/>
                    </a:lnTo>
                    <a:lnTo>
                      <a:pt x="167652" y="26949"/>
                    </a:lnTo>
                    <a:lnTo>
                      <a:pt x="170307" y="30048"/>
                    </a:lnTo>
                    <a:lnTo>
                      <a:pt x="170307" y="61099"/>
                    </a:lnTo>
                    <a:lnTo>
                      <a:pt x="182905" y="61099"/>
                    </a:lnTo>
                    <a:lnTo>
                      <a:pt x="182905" y="21082"/>
                    </a:lnTo>
                    <a:close/>
                  </a:path>
                  <a:path extrusionOk="0" h="74929" w="469900">
                    <a:moveTo>
                      <a:pt x="239649" y="38569"/>
                    </a:moveTo>
                    <a:lnTo>
                      <a:pt x="237947" y="28638"/>
                    </a:lnTo>
                    <a:lnTo>
                      <a:pt x="236423" y="26187"/>
                    </a:lnTo>
                    <a:lnTo>
                      <a:pt x="234238" y="22682"/>
                    </a:lnTo>
                    <a:lnTo>
                      <a:pt x="233426" y="21374"/>
                    </a:lnTo>
                    <a:lnTo>
                      <a:pt x="227037" y="16979"/>
                    </a:lnTo>
                    <a:lnTo>
                      <a:pt x="227037" y="31127"/>
                    </a:lnTo>
                    <a:lnTo>
                      <a:pt x="227037" y="46266"/>
                    </a:lnTo>
                    <a:lnTo>
                      <a:pt x="222059" y="51130"/>
                    </a:lnTo>
                    <a:lnTo>
                      <a:pt x="210299" y="51130"/>
                    </a:lnTo>
                    <a:lnTo>
                      <a:pt x="205473" y="46266"/>
                    </a:lnTo>
                    <a:lnTo>
                      <a:pt x="205409" y="31127"/>
                    </a:lnTo>
                    <a:lnTo>
                      <a:pt x="210299" y="26187"/>
                    </a:lnTo>
                    <a:lnTo>
                      <a:pt x="222059" y="26187"/>
                    </a:lnTo>
                    <a:lnTo>
                      <a:pt x="227037" y="31127"/>
                    </a:lnTo>
                    <a:lnTo>
                      <a:pt x="227037" y="16979"/>
                    </a:lnTo>
                    <a:lnTo>
                      <a:pt x="219417" y="15392"/>
                    </a:lnTo>
                    <a:lnTo>
                      <a:pt x="212852" y="15392"/>
                    </a:lnTo>
                    <a:lnTo>
                      <a:pt x="208635" y="18491"/>
                    </a:lnTo>
                    <a:lnTo>
                      <a:pt x="205562" y="22682"/>
                    </a:lnTo>
                    <a:lnTo>
                      <a:pt x="205562" y="16230"/>
                    </a:lnTo>
                    <a:lnTo>
                      <a:pt x="192963" y="16230"/>
                    </a:lnTo>
                    <a:lnTo>
                      <a:pt x="192963" y="74485"/>
                    </a:lnTo>
                    <a:lnTo>
                      <a:pt x="205562" y="74485"/>
                    </a:lnTo>
                    <a:lnTo>
                      <a:pt x="205562" y="55232"/>
                    </a:lnTo>
                    <a:lnTo>
                      <a:pt x="208546" y="58826"/>
                    </a:lnTo>
                    <a:lnTo>
                      <a:pt x="212699" y="61937"/>
                    </a:lnTo>
                    <a:lnTo>
                      <a:pt x="219417" y="61937"/>
                    </a:lnTo>
                    <a:lnTo>
                      <a:pt x="227025" y="60426"/>
                    </a:lnTo>
                    <a:lnTo>
                      <a:pt x="233476" y="55968"/>
                    </a:lnTo>
                    <a:lnTo>
                      <a:pt x="233934" y="55232"/>
                    </a:lnTo>
                    <a:lnTo>
                      <a:pt x="236461" y="51130"/>
                    </a:lnTo>
                    <a:lnTo>
                      <a:pt x="237972" y="48691"/>
                    </a:lnTo>
                    <a:lnTo>
                      <a:pt x="239649" y="38747"/>
                    </a:lnTo>
                    <a:lnTo>
                      <a:pt x="239649" y="38569"/>
                    </a:lnTo>
                    <a:close/>
                  </a:path>
                  <a:path extrusionOk="0" h="74929" w="469900">
                    <a:moveTo>
                      <a:pt x="289598" y="41173"/>
                    </a:moveTo>
                    <a:lnTo>
                      <a:pt x="289483" y="38925"/>
                    </a:lnTo>
                    <a:lnTo>
                      <a:pt x="288950" y="35166"/>
                    </a:lnTo>
                    <a:lnTo>
                      <a:pt x="288302" y="30581"/>
                    </a:lnTo>
                    <a:lnTo>
                      <a:pt x="285775" y="25615"/>
                    </a:lnTo>
                    <a:lnTo>
                      <a:pt x="284353" y="22809"/>
                    </a:lnTo>
                    <a:lnTo>
                      <a:pt x="277609" y="17424"/>
                    </a:lnTo>
                    <a:lnTo>
                      <a:pt x="277329" y="17373"/>
                    </a:lnTo>
                    <a:lnTo>
                      <a:pt x="277329" y="35166"/>
                    </a:lnTo>
                    <a:lnTo>
                      <a:pt x="258343" y="35166"/>
                    </a:lnTo>
                    <a:lnTo>
                      <a:pt x="259334" y="29375"/>
                    </a:lnTo>
                    <a:lnTo>
                      <a:pt x="262737" y="25615"/>
                    </a:lnTo>
                    <a:lnTo>
                      <a:pt x="273265" y="25615"/>
                    </a:lnTo>
                    <a:lnTo>
                      <a:pt x="276504" y="29375"/>
                    </a:lnTo>
                    <a:lnTo>
                      <a:pt x="276618" y="29692"/>
                    </a:lnTo>
                    <a:lnTo>
                      <a:pt x="277329" y="35166"/>
                    </a:lnTo>
                    <a:lnTo>
                      <a:pt x="277329" y="17373"/>
                    </a:lnTo>
                    <a:lnTo>
                      <a:pt x="267957" y="15405"/>
                    </a:lnTo>
                    <a:lnTo>
                      <a:pt x="259080" y="17246"/>
                    </a:lnTo>
                    <a:lnTo>
                      <a:pt x="252133" y="22275"/>
                    </a:lnTo>
                    <a:lnTo>
                      <a:pt x="247599" y="29692"/>
                    </a:lnTo>
                    <a:lnTo>
                      <a:pt x="245986" y="38747"/>
                    </a:lnTo>
                    <a:lnTo>
                      <a:pt x="245986" y="38925"/>
                    </a:lnTo>
                    <a:lnTo>
                      <a:pt x="247738" y="48336"/>
                    </a:lnTo>
                    <a:lnTo>
                      <a:pt x="252590" y="55651"/>
                    </a:lnTo>
                    <a:lnTo>
                      <a:pt x="259956" y="60401"/>
                    </a:lnTo>
                    <a:lnTo>
                      <a:pt x="269214" y="62090"/>
                    </a:lnTo>
                    <a:lnTo>
                      <a:pt x="277241" y="62090"/>
                    </a:lnTo>
                    <a:lnTo>
                      <a:pt x="283210" y="58928"/>
                    </a:lnTo>
                    <a:lnTo>
                      <a:pt x="287362" y="53733"/>
                    </a:lnTo>
                    <a:lnTo>
                      <a:pt x="285292" y="51879"/>
                    </a:lnTo>
                    <a:lnTo>
                      <a:pt x="280149" y="47294"/>
                    </a:lnTo>
                    <a:lnTo>
                      <a:pt x="276669" y="50546"/>
                    </a:lnTo>
                    <a:lnTo>
                      <a:pt x="273596" y="51879"/>
                    </a:lnTo>
                    <a:lnTo>
                      <a:pt x="263728" y="51879"/>
                    </a:lnTo>
                    <a:lnTo>
                      <a:pt x="259753" y="48882"/>
                    </a:lnTo>
                    <a:lnTo>
                      <a:pt x="258508" y="43103"/>
                    </a:lnTo>
                    <a:lnTo>
                      <a:pt x="289433" y="43103"/>
                    </a:lnTo>
                    <a:lnTo>
                      <a:pt x="289598" y="41173"/>
                    </a:lnTo>
                    <a:close/>
                  </a:path>
                  <a:path extrusionOk="0" h="74929" w="469900">
                    <a:moveTo>
                      <a:pt x="323316" y="16230"/>
                    </a:moveTo>
                    <a:lnTo>
                      <a:pt x="312864" y="16230"/>
                    </a:lnTo>
                    <a:lnTo>
                      <a:pt x="312864" y="4775"/>
                    </a:lnTo>
                    <a:lnTo>
                      <a:pt x="300253" y="4775"/>
                    </a:lnTo>
                    <a:lnTo>
                      <a:pt x="300253" y="16230"/>
                    </a:lnTo>
                    <a:lnTo>
                      <a:pt x="294957" y="16230"/>
                    </a:lnTo>
                    <a:lnTo>
                      <a:pt x="294957" y="27114"/>
                    </a:lnTo>
                    <a:lnTo>
                      <a:pt x="300253" y="27114"/>
                    </a:lnTo>
                    <a:lnTo>
                      <a:pt x="300253" y="58750"/>
                    </a:lnTo>
                    <a:lnTo>
                      <a:pt x="305485" y="61849"/>
                    </a:lnTo>
                    <a:lnTo>
                      <a:pt x="313194" y="61849"/>
                    </a:lnTo>
                    <a:lnTo>
                      <a:pt x="317423" y="61849"/>
                    </a:lnTo>
                    <a:lnTo>
                      <a:pt x="320497" y="60845"/>
                    </a:lnTo>
                    <a:lnTo>
                      <a:pt x="323151" y="59258"/>
                    </a:lnTo>
                    <a:lnTo>
                      <a:pt x="323151" y="49047"/>
                    </a:lnTo>
                    <a:lnTo>
                      <a:pt x="321322" y="50063"/>
                    </a:lnTo>
                    <a:lnTo>
                      <a:pt x="319239" y="50634"/>
                    </a:lnTo>
                    <a:lnTo>
                      <a:pt x="314109" y="50634"/>
                    </a:lnTo>
                    <a:lnTo>
                      <a:pt x="312864" y="49212"/>
                    </a:lnTo>
                    <a:lnTo>
                      <a:pt x="312864" y="27114"/>
                    </a:lnTo>
                    <a:lnTo>
                      <a:pt x="323316" y="27114"/>
                    </a:lnTo>
                    <a:lnTo>
                      <a:pt x="323316" y="16230"/>
                    </a:lnTo>
                    <a:close/>
                  </a:path>
                  <a:path extrusionOk="0" h="74929" w="469900">
                    <a:moveTo>
                      <a:pt x="344932" y="16230"/>
                    </a:moveTo>
                    <a:lnTo>
                      <a:pt x="332333" y="16230"/>
                    </a:lnTo>
                    <a:lnTo>
                      <a:pt x="332333" y="61099"/>
                    </a:lnTo>
                    <a:lnTo>
                      <a:pt x="344932" y="61099"/>
                    </a:lnTo>
                    <a:lnTo>
                      <a:pt x="344932" y="16230"/>
                    </a:lnTo>
                    <a:close/>
                  </a:path>
                  <a:path extrusionOk="0" h="74929" w="469900">
                    <a:moveTo>
                      <a:pt x="345274" y="0"/>
                    </a:moveTo>
                    <a:lnTo>
                      <a:pt x="332003" y="0"/>
                    </a:lnTo>
                    <a:lnTo>
                      <a:pt x="332003" y="11290"/>
                    </a:lnTo>
                    <a:lnTo>
                      <a:pt x="345274" y="11290"/>
                    </a:lnTo>
                    <a:lnTo>
                      <a:pt x="345274" y="0"/>
                    </a:lnTo>
                    <a:close/>
                  </a:path>
                  <a:path extrusionOk="0" h="74929" w="469900">
                    <a:moveTo>
                      <a:pt x="381152" y="16230"/>
                    </a:moveTo>
                    <a:lnTo>
                      <a:pt x="370700" y="16230"/>
                    </a:lnTo>
                    <a:lnTo>
                      <a:pt x="370700" y="4775"/>
                    </a:lnTo>
                    <a:lnTo>
                      <a:pt x="358089" y="4775"/>
                    </a:lnTo>
                    <a:lnTo>
                      <a:pt x="358089" y="16230"/>
                    </a:lnTo>
                    <a:lnTo>
                      <a:pt x="352780" y="16230"/>
                    </a:lnTo>
                    <a:lnTo>
                      <a:pt x="352780" y="27114"/>
                    </a:lnTo>
                    <a:lnTo>
                      <a:pt x="358089" y="27114"/>
                    </a:lnTo>
                    <a:lnTo>
                      <a:pt x="358089" y="58750"/>
                    </a:lnTo>
                    <a:lnTo>
                      <a:pt x="363321" y="61849"/>
                    </a:lnTo>
                    <a:lnTo>
                      <a:pt x="371030" y="61849"/>
                    </a:lnTo>
                    <a:lnTo>
                      <a:pt x="375259" y="61849"/>
                    </a:lnTo>
                    <a:lnTo>
                      <a:pt x="378333" y="60845"/>
                    </a:lnTo>
                    <a:lnTo>
                      <a:pt x="380974" y="59258"/>
                    </a:lnTo>
                    <a:lnTo>
                      <a:pt x="380974" y="49047"/>
                    </a:lnTo>
                    <a:lnTo>
                      <a:pt x="379145" y="50063"/>
                    </a:lnTo>
                    <a:lnTo>
                      <a:pt x="377075" y="50634"/>
                    </a:lnTo>
                    <a:lnTo>
                      <a:pt x="371944" y="50634"/>
                    </a:lnTo>
                    <a:lnTo>
                      <a:pt x="370700" y="49212"/>
                    </a:lnTo>
                    <a:lnTo>
                      <a:pt x="370700" y="27114"/>
                    </a:lnTo>
                    <a:lnTo>
                      <a:pt x="381152" y="27114"/>
                    </a:lnTo>
                    <a:lnTo>
                      <a:pt x="381152" y="16230"/>
                    </a:lnTo>
                    <a:close/>
                  </a:path>
                  <a:path extrusionOk="0" h="74929" w="469900">
                    <a:moveTo>
                      <a:pt x="434276" y="38569"/>
                    </a:moveTo>
                    <a:lnTo>
                      <a:pt x="432460" y="29514"/>
                    </a:lnTo>
                    <a:lnTo>
                      <a:pt x="430314" y="26365"/>
                    </a:lnTo>
                    <a:lnTo>
                      <a:pt x="427456" y="22161"/>
                    </a:lnTo>
                    <a:lnTo>
                      <a:pt x="421830" y="18503"/>
                    </a:lnTo>
                    <a:lnTo>
                      <a:pt x="421830" y="32143"/>
                    </a:lnTo>
                    <a:lnTo>
                      <a:pt x="421830" y="45529"/>
                    </a:lnTo>
                    <a:lnTo>
                      <a:pt x="417525" y="51130"/>
                    </a:lnTo>
                    <a:lnTo>
                      <a:pt x="403339" y="51130"/>
                    </a:lnTo>
                    <a:lnTo>
                      <a:pt x="398614" y="45364"/>
                    </a:lnTo>
                    <a:lnTo>
                      <a:pt x="398614" y="31965"/>
                    </a:lnTo>
                    <a:lnTo>
                      <a:pt x="402932" y="26365"/>
                    </a:lnTo>
                    <a:lnTo>
                      <a:pt x="417106" y="26365"/>
                    </a:lnTo>
                    <a:lnTo>
                      <a:pt x="421830" y="32143"/>
                    </a:lnTo>
                    <a:lnTo>
                      <a:pt x="421830" y="18503"/>
                    </a:lnTo>
                    <a:lnTo>
                      <a:pt x="419862" y="17221"/>
                    </a:lnTo>
                    <a:lnTo>
                      <a:pt x="410311" y="15405"/>
                    </a:lnTo>
                    <a:lnTo>
                      <a:pt x="400697" y="17246"/>
                    </a:lnTo>
                    <a:lnTo>
                      <a:pt x="393052" y="22237"/>
                    </a:lnTo>
                    <a:lnTo>
                      <a:pt x="387997" y="29667"/>
                    </a:lnTo>
                    <a:lnTo>
                      <a:pt x="386219" y="38569"/>
                    </a:lnTo>
                    <a:lnTo>
                      <a:pt x="386181" y="38925"/>
                    </a:lnTo>
                    <a:lnTo>
                      <a:pt x="387985" y="47980"/>
                    </a:lnTo>
                    <a:lnTo>
                      <a:pt x="393001" y="55346"/>
                    </a:lnTo>
                    <a:lnTo>
                      <a:pt x="400596" y="60286"/>
                    </a:lnTo>
                    <a:lnTo>
                      <a:pt x="410146" y="62090"/>
                    </a:lnTo>
                    <a:lnTo>
                      <a:pt x="419747" y="60261"/>
                    </a:lnTo>
                    <a:lnTo>
                      <a:pt x="427393" y="55257"/>
                    </a:lnTo>
                    <a:lnTo>
                      <a:pt x="430199" y="51130"/>
                    </a:lnTo>
                    <a:lnTo>
                      <a:pt x="432447" y="47828"/>
                    </a:lnTo>
                    <a:lnTo>
                      <a:pt x="434238" y="38925"/>
                    </a:lnTo>
                    <a:lnTo>
                      <a:pt x="434276" y="38569"/>
                    </a:lnTo>
                    <a:close/>
                  </a:path>
                  <a:path extrusionOk="0" h="74929" w="469900">
                    <a:moveTo>
                      <a:pt x="469379" y="15405"/>
                    </a:moveTo>
                    <a:lnTo>
                      <a:pt x="461911" y="15062"/>
                    </a:lnTo>
                    <a:lnTo>
                      <a:pt x="457771" y="19088"/>
                    </a:lnTo>
                    <a:lnTo>
                      <a:pt x="455206" y="25285"/>
                    </a:lnTo>
                    <a:lnTo>
                      <a:pt x="455206" y="16230"/>
                    </a:lnTo>
                    <a:lnTo>
                      <a:pt x="442595" y="16230"/>
                    </a:lnTo>
                    <a:lnTo>
                      <a:pt x="442595" y="61099"/>
                    </a:lnTo>
                    <a:lnTo>
                      <a:pt x="455206" y="61099"/>
                    </a:lnTo>
                    <a:lnTo>
                      <a:pt x="455206" y="33820"/>
                    </a:lnTo>
                    <a:lnTo>
                      <a:pt x="460336" y="28714"/>
                    </a:lnTo>
                    <a:lnTo>
                      <a:pt x="468718" y="28714"/>
                    </a:lnTo>
                    <a:lnTo>
                      <a:pt x="469379" y="28714"/>
                    </a:lnTo>
                    <a:lnTo>
                      <a:pt x="469379" y="15405"/>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1" name="Google Shape;261;p31"/>
              <p:cNvSpPr/>
              <p:nvPr/>
            </p:nvSpPr>
            <p:spPr>
              <a:xfrm>
                <a:off x="4132597" y="6293176"/>
                <a:ext cx="36195" cy="46989"/>
              </a:xfrm>
              <a:custGeom>
                <a:rect b="b" l="l" r="r" t="t"/>
                <a:pathLst>
                  <a:path extrusionOk="0" h="46989" w="36195">
                    <a:moveTo>
                      <a:pt x="24130" y="0"/>
                    </a:moveTo>
                    <a:lnTo>
                      <a:pt x="9525" y="0"/>
                    </a:lnTo>
                    <a:lnTo>
                      <a:pt x="2235" y="5105"/>
                    </a:lnTo>
                    <a:lnTo>
                      <a:pt x="2235" y="23101"/>
                    </a:lnTo>
                    <a:lnTo>
                      <a:pt x="9283" y="26022"/>
                    </a:lnTo>
                    <a:lnTo>
                      <a:pt x="20396" y="29387"/>
                    </a:lnTo>
                    <a:lnTo>
                      <a:pt x="24701" y="30302"/>
                    </a:lnTo>
                    <a:lnTo>
                      <a:pt x="24701" y="35242"/>
                    </a:lnTo>
                    <a:lnTo>
                      <a:pt x="23050" y="36588"/>
                    </a:lnTo>
                    <a:lnTo>
                      <a:pt x="15265" y="36588"/>
                    </a:lnTo>
                    <a:lnTo>
                      <a:pt x="10198" y="34747"/>
                    </a:lnTo>
                    <a:lnTo>
                      <a:pt x="5384" y="31229"/>
                    </a:lnTo>
                    <a:lnTo>
                      <a:pt x="0" y="39598"/>
                    </a:lnTo>
                    <a:lnTo>
                      <a:pt x="5892" y="44284"/>
                    </a:lnTo>
                    <a:lnTo>
                      <a:pt x="12852" y="46380"/>
                    </a:lnTo>
                    <a:lnTo>
                      <a:pt x="19075" y="46380"/>
                    </a:lnTo>
                    <a:lnTo>
                      <a:pt x="28689" y="46380"/>
                    </a:lnTo>
                    <a:lnTo>
                      <a:pt x="36068" y="41846"/>
                    </a:lnTo>
                    <a:lnTo>
                      <a:pt x="36068" y="23520"/>
                    </a:lnTo>
                    <a:lnTo>
                      <a:pt x="28854" y="20510"/>
                    </a:lnTo>
                    <a:lnTo>
                      <a:pt x="17830" y="16738"/>
                    </a:lnTo>
                    <a:lnTo>
                      <a:pt x="13601" y="15570"/>
                    </a:lnTo>
                    <a:lnTo>
                      <a:pt x="13601" y="11125"/>
                    </a:lnTo>
                    <a:lnTo>
                      <a:pt x="15176" y="9791"/>
                    </a:lnTo>
                    <a:lnTo>
                      <a:pt x="21475" y="9791"/>
                    </a:lnTo>
                    <a:lnTo>
                      <a:pt x="25869" y="11391"/>
                    </a:lnTo>
                    <a:lnTo>
                      <a:pt x="30264" y="13995"/>
                    </a:lnTo>
                    <a:lnTo>
                      <a:pt x="35077" y="5194"/>
                    </a:lnTo>
                    <a:lnTo>
                      <a:pt x="30264" y="1930"/>
                    </a:lnTo>
                    <a:lnTo>
                      <a:pt x="24130"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2" name="Google Shape;262;p31"/>
              <p:cNvSpPr/>
              <p:nvPr/>
            </p:nvSpPr>
            <p:spPr>
              <a:xfrm>
                <a:off x="1459448" y="7021296"/>
                <a:ext cx="3179445" cy="262254"/>
              </a:xfrm>
              <a:custGeom>
                <a:rect b="b" l="l" r="r" t="t"/>
                <a:pathLst>
                  <a:path extrusionOk="0" h="262254" w="3179445">
                    <a:moveTo>
                      <a:pt x="3108325" y="0"/>
                    </a:moveTo>
                    <a:lnTo>
                      <a:pt x="70967" y="0"/>
                    </a:lnTo>
                    <a:lnTo>
                      <a:pt x="29939" y="1109"/>
                    </a:lnTo>
                    <a:lnTo>
                      <a:pt x="8870" y="8872"/>
                    </a:lnTo>
                    <a:lnTo>
                      <a:pt x="1108" y="29944"/>
                    </a:lnTo>
                    <a:lnTo>
                      <a:pt x="0" y="70980"/>
                    </a:lnTo>
                    <a:lnTo>
                      <a:pt x="0" y="262204"/>
                    </a:lnTo>
                    <a:lnTo>
                      <a:pt x="3179305" y="262204"/>
                    </a:lnTo>
                    <a:lnTo>
                      <a:pt x="3179305" y="70980"/>
                    </a:lnTo>
                    <a:lnTo>
                      <a:pt x="3178196" y="29944"/>
                    </a:lnTo>
                    <a:lnTo>
                      <a:pt x="3170432" y="8872"/>
                    </a:lnTo>
                    <a:lnTo>
                      <a:pt x="3149360" y="1109"/>
                    </a:lnTo>
                    <a:lnTo>
                      <a:pt x="3108325" y="0"/>
                    </a:lnTo>
                    <a:close/>
                  </a:path>
                </a:pathLst>
              </a:custGeom>
              <a:solidFill>
                <a:srgbClr val="58595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3" name="Google Shape;263;p31"/>
              <p:cNvSpPr/>
              <p:nvPr/>
            </p:nvSpPr>
            <p:spPr>
              <a:xfrm>
                <a:off x="3696944" y="6397472"/>
                <a:ext cx="213995" cy="215900"/>
              </a:xfrm>
              <a:custGeom>
                <a:rect b="b" l="l" r="r" t="t"/>
                <a:pathLst>
                  <a:path extrusionOk="0" h="215900" w="213995">
                    <a:moveTo>
                      <a:pt x="155016" y="0"/>
                    </a:moveTo>
                    <a:lnTo>
                      <a:pt x="0" y="0"/>
                    </a:lnTo>
                    <a:lnTo>
                      <a:pt x="0" y="40906"/>
                    </a:lnTo>
                    <a:lnTo>
                      <a:pt x="101180" y="40906"/>
                    </a:lnTo>
                    <a:lnTo>
                      <a:pt x="4927" y="215303"/>
                    </a:lnTo>
                    <a:lnTo>
                      <a:pt x="58432" y="215303"/>
                    </a:lnTo>
                    <a:lnTo>
                      <a:pt x="155016" y="35674"/>
                    </a:lnTo>
                    <a:lnTo>
                      <a:pt x="155016" y="0"/>
                    </a:lnTo>
                    <a:close/>
                  </a:path>
                  <a:path extrusionOk="0" h="215900" w="213995">
                    <a:moveTo>
                      <a:pt x="213779" y="166077"/>
                    </a:moveTo>
                    <a:lnTo>
                      <a:pt x="163944" y="166077"/>
                    </a:lnTo>
                    <a:lnTo>
                      <a:pt x="163944" y="215290"/>
                    </a:lnTo>
                    <a:lnTo>
                      <a:pt x="213779" y="215290"/>
                    </a:lnTo>
                    <a:lnTo>
                      <a:pt x="213779" y="166077"/>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64" name="Google Shape;264;p31"/>
              <p:cNvPicPr preferRelativeResize="0"/>
              <p:nvPr/>
            </p:nvPicPr>
            <p:blipFill rotWithShape="1">
              <a:blip r:embed="rId9">
                <a:alphaModFix/>
              </a:blip>
              <a:srcRect b="0" l="0" r="0" t="0"/>
              <a:stretch/>
            </p:blipFill>
            <p:spPr>
              <a:xfrm>
                <a:off x="3940251" y="6393769"/>
                <a:ext cx="191300" cy="222694"/>
              </a:xfrm>
              <a:prstGeom prst="rect">
                <a:avLst/>
              </a:prstGeom>
              <a:noFill/>
              <a:ln>
                <a:noFill/>
              </a:ln>
            </p:spPr>
          </p:pic>
          <p:sp>
            <p:nvSpPr>
              <p:cNvPr id="265" name="Google Shape;265;p31"/>
              <p:cNvSpPr/>
              <p:nvPr/>
            </p:nvSpPr>
            <p:spPr>
              <a:xfrm>
                <a:off x="1931974" y="6005868"/>
                <a:ext cx="969010" cy="371475"/>
              </a:xfrm>
              <a:custGeom>
                <a:rect b="b" l="l" r="r" t="t"/>
                <a:pathLst>
                  <a:path extrusionOk="0" h="371475" w="969010">
                    <a:moveTo>
                      <a:pt x="156870" y="3594"/>
                    </a:moveTo>
                    <a:lnTo>
                      <a:pt x="103047" y="3594"/>
                    </a:lnTo>
                    <a:lnTo>
                      <a:pt x="0" y="34353"/>
                    </a:lnTo>
                    <a:lnTo>
                      <a:pt x="16395" y="98945"/>
                    </a:lnTo>
                    <a:lnTo>
                      <a:pt x="78943" y="83566"/>
                    </a:lnTo>
                    <a:lnTo>
                      <a:pt x="78943" y="365023"/>
                    </a:lnTo>
                    <a:lnTo>
                      <a:pt x="156870" y="365023"/>
                    </a:lnTo>
                    <a:lnTo>
                      <a:pt x="156870" y="3594"/>
                    </a:lnTo>
                    <a:close/>
                  </a:path>
                  <a:path extrusionOk="0" h="371475" w="969010">
                    <a:moveTo>
                      <a:pt x="491642" y="246608"/>
                    </a:moveTo>
                    <a:lnTo>
                      <a:pt x="481952" y="194195"/>
                    </a:lnTo>
                    <a:lnTo>
                      <a:pt x="455358" y="158356"/>
                    </a:lnTo>
                    <a:lnTo>
                      <a:pt x="415505" y="137807"/>
                    </a:lnTo>
                    <a:lnTo>
                      <a:pt x="366039" y="131241"/>
                    </a:lnTo>
                    <a:lnTo>
                      <a:pt x="352247" y="131699"/>
                    </a:lnTo>
                    <a:lnTo>
                      <a:pt x="340334" y="132969"/>
                    </a:lnTo>
                    <a:lnTo>
                      <a:pt x="329476" y="134924"/>
                    </a:lnTo>
                    <a:lnTo>
                      <a:pt x="318871" y="137401"/>
                    </a:lnTo>
                    <a:lnTo>
                      <a:pt x="322973" y="75361"/>
                    </a:lnTo>
                    <a:lnTo>
                      <a:pt x="475754" y="75361"/>
                    </a:lnTo>
                    <a:lnTo>
                      <a:pt x="475754" y="6159"/>
                    </a:lnTo>
                    <a:lnTo>
                      <a:pt x="255295" y="6159"/>
                    </a:lnTo>
                    <a:lnTo>
                      <a:pt x="245046" y="183032"/>
                    </a:lnTo>
                    <a:lnTo>
                      <a:pt x="290664" y="213283"/>
                    </a:lnTo>
                    <a:lnTo>
                      <a:pt x="303999" y="208165"/>
                    </a:lnTo>
                    <a:lnTo>
                      <a:pt x="318541" y="203923"/>
                    </a:lnTo>
                    <a:lnTo>
                      <a:pt x="334137" y="201015"/>
                    </a:lnTo>
                    <a:lnTo>
                      <a:pt x="350659" y="199948"/>
                    </a:lnTo>
                    <a:lnTo>
                      <a:pt x="376809" y="203238"/>
                    </a:lnTo>
                    <a:lnTo>
                      <a:pt x="396849" y="212826"/>
                    </a:lnTo>
                    <a:lnTo>
                      <a:pt x="409689" y="228282"/>
                    </a:lnTo>
                    <a:lnTo>
                      <a:pt x="414223" y="249174"/>
                    </a:lnTo>
                    <a:lnTo>
                      <a:pt x="410032" y="270649"/>
                    </a:lnTo>
                    <a:lnTo>
                      <a:pt x="398068" y="286410"/>
                    </a:lnTo>
                    <a:lnTo>
                      <a:pt x="379183" y="296100"/>
                    </a:lnTo>
                    <a:lnTo>
                      <a:pt x="354253" y="299415"/>
                    </a:lnTo>
                    <a:lnTo>
                      <a:pt x="331279" y="296786"/>
                    </a:lnTo>
                    <a:lnTo>
                      <a:pt x="309702" y="289153"/>
                    </a:lnTo>
                    <a:lnTo>
                      <a:pt x="288988" y="276910"/>
                    </a:lnTo>
                    <a:lnTo>
                      <a:pt x="268630" y="260438"/>
                    </a:lnTo>
                    <a:lnTo>
                      <a:pt x="220954" y="317347"/>
                    </a:lnTo>
                    <a:lnTo>
                      <a:pt x="248564" y="339813"/>
                    </a:lnTo>
                    <a:lnTo>
                      <a:pt x="279654" y="356755"/>
                    </a:lnTo>
                    <a:lnTo>
                      <a:pt x="314960" y="367461"/>
                    </a:lnTo>
                    <a:lnTo>
                      <a:pt x="355269" y="371182"/>
                    </a:lnTo>
                    <a:lnTo>
                      <a:pt x="401142" y="365556"/>
                    </a:lnTo>
                    <a:lnTo>
                      <a:pt x="438924" y="349326"/>
                    </a:lnTo>
                    <a:lnTo>
                      <a:pt x="467410" y="323456"/>
                    </a:lnTo>
                    <a:lnTo>
                      <a:pt x="485381" y="288899"/>
                    </a:lnTo>
                    <a:lnTo>
                      <a:pt x="491642" y="246608"/>
                    </a:lnTo>
                    <a:close/>
                  </a:path>
                  <a:path extrusionOk="0" h="371475" w="969010">
                    <a:moveTo>
                      <a:pt x="631583" y="282994"/>
                    </a:moveTo>
                    <a:lnTo>
                      <a:pt x="548538" y="282994"/>
                    </a:lnTo>
                    <a:lnTo>
                      <a:pt x="548538" y="365023"/>
                    </a:lnTo>
                    <a:lnTo>
                      <a:pt x="631583" y="365023"/>
                    </a:lnTo>
                    <a:lnTo>
                      <a:pt x="631583" y="282994"/>
                    </a:lnTo>
                    <a:close/>
                  </a:path>
                  <a:path extrusionOk="0" h="371475" w="969010">
                    <a:moveTo>
                      <a:pt x="968895" y="246608"/>
                    </a:moveTo>
                    <a:lnTo>
                      <a:pt x="959319" y="197383"/>
                    </a:lnTo>
                    <a:lnTo>
                      <a:pt x="932561" y="160921"/>
                    </a:lnTo>
                    <a:lnTo>
                      <a:pt x="892556" y="139103"/>
                    </a:lnTo>
                    <a:lnTo>
                      <a:pt x="890460" y="138798"/>
                    </a:lnTo>
                    <a:lnTo>
                      <a:pt x="890460" y="250190"/>
                    </a:lnTo>
                    <a:lnTo>
                      <a:pt x="886333" y="271716"/>
                    </a:lnTo>
                    <a:lnTo>
                      <a:pt x="874318" y="288582"/>
                    </a:lnTo>
                    <a:lnTo>
                      <a:pt x="855002" y="299567"/>
                    </a:lnTo>
                    <a:lnTo>
                      <a:pt x="828954" y="303504"/>
                    </a:lnTo>
                    <a:lnTo>
                      <a:pt x="802741" y="299491"/>
                    </a:lnTo>
                    <a:lnTo>
                      <a:pt x="783056" y="288315"/>
                    </a:lnTo>
                    <a:lnTo>
                      <a:pt x="770686" y="271272"/>
                    </a:lnTo>
                    <a:lnTo>
                      <a:pt x="766394" y="249669"/>
                    </a:lnTo>
                    <a:lnTo>
                      <a:pt x="770534" y="228523"/>
                    </a:lnTo>
                    <a:lnTo>
                      <a:pt x="782548" y="211988"/>
                    </a:lnTo>
                    <a:lnTo>
                      <a:pt x="801878" y="201231"/>
                    </a:lnTo>
                    <a:lnTo>
                      <a:pt x="827913" y="197383"/>
                    </a:lnTo>
                    <a:lnTo>
                      <a:pt x="854138" y="201307"/>
                    </a:lnTo>
                    <a:lnTo>
                      <a:pt x="873810" y="212255"/>
                    </a:lnTo>
                    <a:lnTo>
                      <a:pt x="886167" y="228955"/>
                    </a:lnTo>
                    <a:lnTo>
                      <a:pt x="890460" y="250190"/>
                    </a:lnTo>
                    <a:lnTo>
                      <a:pt x="890460" y="138798"/>
                    </a:lnTo>
                    <a:lnTo>
                      <a:pt x="842784" y="131762"/>
                    </a:lnTo>
                    <a:lnTo>
                      <a:pt x="818769" y="133705"/>
                    </a:lnTo>
                    <a:lnTo>
                      <a:pt x="799084" y="138874"/>
                    </a:lnTo>
                    <a:lnTo>
                      <a:pt x="782662" y="146253"/>
                    </a:lnTo>
                    <a:lnTo>
                      <a:pt x="768451" y="154825"/>
                    </a:lnTo>
                    <a:lnTo>
                      <a:pt x="775639" y="121958"/>
                    </a:lnTo>
                    <a:lnTo>
                      <a:pt x="789800" y="95618"/>
                    </a:lnTo>
                    <a:lnTo>
                      <a:pt x="811352" y="78117"/>
                    </a:lnTo>
                    <a:lnTo>
                      <a:pt x="840727" y="71780"/>
                    </a:lnTo>
                    <a:lnTo>
                      <a:pt x="861847" y="73736"/>
                    </a:lnTo>
                    <a:lnTo>
                      <a:pt x="880084" y="79413"/>
                    </a:lnTo>
                    <a:lnTo>
                      <a:pt x="896962" y="88442"/>
                    </a:lnTo>
                    <a:lnTo>
                      <a:pt x="914044" y="100495"/>
                    </a:lnTo>
                    <a:lnTo>
                      <a:pt x="933602" y="71780"/>
                    </a:lnTo>
                    <a:lnTo>
                      <a:pt x="955586" y="39484"/>
                    </a:lnTo>
                    <a:lnTo>
                      <a:pt x="905789" y="10325"/>
                    </a:lnTo>
                    <a:lnTo>
                      <a:pt x="843292" y="0"/>
                    </a:lnTo>
                    <a:lnTo>
                      <a:pt x="794435" y="6819"/>
                    </a:lnTo>
                    <a:lnTo>
                      <a:pt x="754875" y="26187"/>
                    </a:lnTo>
                    <a:lnTo>
                      <a:pt x="724420" y="56464"/>
                    </a:lnTo>
                    <a:lnTo>
                      <a:pt x="702906" y="96012"/>
                    </a:lnTo>
                    <a:lnTo>
                      <a:pt x="690130" y="143192"/>
                    </a:lnTo>
                    <a:lnTo>
                      <a:pt x="685914" y="196367"/>
                    </a:lnTo>
                    <a:lnTo>
                      <a:pt x="688886" y="244271"/>
                    </a:lnTo>
                    <a:lnTo>
                      <a:pt x="697382" y="281660"/>
                    </a:lnTo>
                    <a:lnTo>
                      <a:pt x="728459" y="332740"/>
                    </a:lnTo>
                    <a:lnTo>
                      <a:pt x="772172" y="361378"/>
                    </a:lnTo>
                    <a:lnTo>
                      <a:pt x="832027" y="371182"/>
                    </a:lnTo>
                    <a:lnTo>
                      <a:pt x="876185" y="365315"/>
                    </a:lnTo>
                    <a:lnTo>
                      <a:pt x="913866" y="348589"/>
                    </a:lnTo>
                    <a:lnTo>
                      <a:pt x="943165" y="322351"/>
                    </a:lnTo>
                    <a:lnTo>
                      <a:pt x="953554" y="303504"/>
                    </a:lnTo>
                    <a:lnTo>
                      <a:pt x="962139" y="287909"/>
                    </a:lnTo>
                    <a:lnTo>
                      <a:pt x="968895" y="24660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66" name="Google Shape;266;p31"/>
            <p:cNvGrpSpPr/>
            <p:nvPr/>
          </p:nvGrpSpPr>
          <p:grpSpPr>
            <a:xfrm>
              <a:off x="5345478" y="5183670"/>
              <a:ext cx="3179445" cy="2099880"/>
              <a:chOff x="5345478" y="5183670"/>
              <a:chExt cx="3179445" cy="2099880"/>
            </a:xfrm>
          </p:grpSpPr>
          <p:pic>
            <p:nvPicPr>
              <p:cNvPr id="267" name="Google Shape;267;p31"/>
              <p:cNvPicPr preferRelativeResize="0"/>
              <p:nvPr/>
            </p:nvPicPr>
            <p:blipFill rotWithShape="1">
              <a:blip r:embed="rId10">
                <a:alphaModFix/>
              </a:blip>
              <a:srcRect b="0" l="0" r="0" t="0"/>
              <a:stretch/>
            </p:blipFill>
            <p:spPr>
              <a:xfrm>
                <a:off x="5544323" y="5183670"/>
                <a:ext cx="2785419" cy="1890616"/>
              </a:xfrm>
              <a:prstGeom prst="rect">
                <a:avLst/>
              </a:prstGeom>
              <a:noFill/>
              <a:ln>
                <a:noFill/>
              </a:ln>
            </p:spPr>
          </p:pic>
          <p:sp>
            <p:nvSpPr>
              <p:cNvPr id="268" name="Google Shape;268;p31"/>
              <p:cNvSpPr/>
              <p:nvPr/>
            </p:nvSpPr>
            <p:spPr>
              <a:xfrm>
                <a:off x="5345478" y="7021296"/>
                <a:ext cx="3179445" cy="262254"/>
              </a:xfrm>
              <a:custGeom>
                <a:rect b="b" l="l" r="r" t="t"/>
                <a:pathLst>
                  <a:path extrusionOk="0" h="262254" w="3179445">
                    <a:moveTo>
                      <a:pt x="3108325" y="0"/>
                    </a:moveTo>
                    <a:lnTo>
                      <a:pt x="70967" y="0"/>
                    </a:lnTo>
                    <a:lnTo>
                      <a:pt x="29939" y="1109"/>
                    </a:lnTo>
                    <a:lnTo>
                      <a:pt x="8870" y="8872"/>
                    </a:lnTo>
                    <a:lnTo>
                      <a:pt x="1108" y="29944"/>
                    </a:lnTo>
                    <a:lnTo>
                      <a:pt x="0" y="70980"/>
                    </a:lnTo>
                    <a:lnTo>
                      <a:pt x="0" y="262204"/>
                    </a:lnTo>
                    <a:lnTo>
                      <a:pt x="3179305" y="262204"/>
                    </a:lnTo>
                    <a:lnTo>
                      <a:pt x="3179305" y="70980"/>
                    </a:lnTo>
                    <a:lnTo>
                      <a:pt x="3178196" y="29944"/>
                    </a:lnTo>
                    <a:lnTo>
                      <a:pt x="3170432" y="8872"/>
                    </a:lnTo>
                    <a:lnTo>
                      <a:pt x="3149360" y="1109"/>
                    </a:lnTo>
                    <a:lnTo>
                      <a:pt x="3108325" y="0"/>
                    </a:lnTo>
                    <a:close/>
                  </a:path>
                </a:pathLst>
              </a:custGeom>
              <a:solidFill>
                <a:srgbClr val="58595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69" name="Google Shape;269;p31"/>
              <p:cNvPicPr preferRelativeResize="0"/>
              <p:nvPr/>
            </p:nvPicPr>
            <p:blipFill rotWithShape="1">
              <a:blip r:embed="rId11">
                <a:alphaModFix/>
              </a:blip>
              <a:srcRect b="0" l="0" r="0" t="0"/>
              <a:stretch/>
            </p:blipFill>
            <p:spPr>
              <a:xfrm>
                <a:off x="7809712" y="6555365"/>
                <a:ext cx="189877" cy="249034"/>
              </a:xfrm>
              <a:prstGeom prst="rect">
                <a:avLst/>
              </a:prstGeom>
              <a:noFill/>
              <a:ln>
                <a:noFill/>
              </a:ln>
            </p:spPr>
          </p:pic>
        </p:grpSp>
      </p:grpSp>
      <p:sp>
        <p:nvSpPr>
          <p:cNvPr id="270" name="Google Shape;270;p31"/>
          <p:cNvSpPr txBox="1"/>
          <p:nvPr/>
        </p:nvSpPr>
        <p:spPr>
          <a:xfrm>
            <a:off x="704667" y="3190733"/>
            <a:ext cx="37674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RE/MAX agents averaged more than twice as many transaction sides as competitors.</a:t>
            </a:r>
            <a:endParaRPr b="0" i="0" sz="2400" u="none" cap="none" strike="noStrike">
              <a:solidFill>
                <a:srgbClr val="000000"/>
              </a:solidFill>
              <a:latin typeface="Arial"/>
              <a:ea typeface="Arial"/>
              <a:cs typeface="Arial"/>
              <a:sym typeface="Arial"/>
            </a:endParaRPr>
          </a:p>
        </p:txBody>
      </p:sp>
      <p:sp>
        <p:nvSpPr>
          <p:cNvPr id="271" name="Google Shape;271;p31"/>
          <p:cNvSpPr txBox="1"/>
          <p:nvPr/>
        </p:nvSpPr>
        <p:spPr>
          <a:xfrm>
            <a:off x="5921229" y="3161406"/>
            <a:ext cx="37674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RE/MAX agents averaged 72% more sales volume than the average for competitors.</a:t>
            </a:r>
            <a:endParaRPr b="0" i="0" sz="2400" u="none" cap="none" strike="noStrike">
              <a:solidFill>
                <a:srgbClr val="000000"/>
              </a:solidFill>
              <a:latin typeface="Arial"/>
              <a:ea typeface="Arial"/>
              <a:cs typeface="Arial"/>
              <a:sym typeface="Arial"/>
            </a:endParaRPr>
          </a:p>
        </p:txBody>
      </p:sp>
      <p:sp>
        <p:nvSpPr>
          <p:cNvPr id="272" name="Google Shape;272;p31"/>
          <p:cNvSpPr txBox="1"/>
          <p:nvPr/>
        </p:nvSpPr>
        <p:spPr>
          <a:xfrm>
            <a:off x="1035846" y="1501375"/>
            <a:ext cx="2665200" cy="1244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Double the Others</a:t>
            </a:r>
            <a:endParaRPr b="0" i="0" sz="4000" u="none" cap="none" strike="noStrike">
              <a:solidFill>
                <a:srgbClr val="1B355E"/>
              </a:solidFill>
              <a:latin typeface="Times New Roman"/>
              <a:ea typeface="Times New Roman"/>
              <a:cs typeface="Times New Roman"/>
              <a:sym typeface="Times New Roman"/>
            </a:endParaRPr>
          </a:p>
        </p:txBody>
      </p:sp>
      <p:sp>
        <p:nvSpPr>
          <p:cNvPr id="273" name="Google Shape;273;p31"/>
          <p:cNvSpPr txBox="1"/>
          <p:nvPr/>
        </p:nvSpPr>
        <p:spPr>
          <a:xfrm>
            <a:off x="6217451" y="1501375"/>
            <a:ext cx="3217800" cy="1244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Higher Volume by Far</a:t>
            </a:r>
            <a:endParaRPr b="0" i="0" sz="4000" u="none" cap="none" strike="noStrike">
              <a:solidFill>
                <a:srgbClr val="1B355E"/>
              </a:solidFill>
              <a:latin typeface="Times New Roman"/>
              <a:ea typeface="Times New Roman"/>
              <a:cs typeface="Times New Roman"/>
              <a:sym typeface="Times New Roman"/>
            </a:endParaRPr>
          </a:p>
        </p:txBody>
      </p:sp>
      <p:pic>
        <p:nvPicPr>
          <p:cNvPr id="274" name="Google Shape;274;p31"/>
          <p:cNvPicPr preferRelativeResize="0"/>
          <p:nvPr/>
        </p:nvPicPr>
        <p:blipFill rotWithShape="1">
          <a:blip r:embed="rId12">
            <a:alphaModFix/>
          </a:blip>
          <a:srcRect b="0" l="0" r="0" t="0"/>
          <a:stretch/>
        </p:blipFill>
        <p:spPr>
          <a:xfrm rot="5400000">
            <a:off x="2055413" y="4378499"/>
            <a:ext cx="5947574" cy="89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 name="Shape 60"/>
        <p:cNvGrpSpPr/>
        <p:nvPr/>
      </p:nvGrpSpPr>
      <p:grpSpPr>
        <a:xfrm>
          <a:off x="0" y="0"/>
          <a:ext cx="0" cy="0"/>
          <a:chOff x="0" y="0"/>
          <a:chExt cx="0" cy="0"/>
        </a:xfrm>
      </p:grpSpPr>
      <p:sp>
        <p:nvSpPr>
          <p:cNvPr id="61" name="Google Shape;61;p14"/>
          <p:cNvSpPr txBox="1"/>
          <p:nvPr/>
        </p:nvSpPr>
        <p:spPr>
          <a:xfrm>
            <a:off x="2789775" y="3222125"/>
            <a:ext cx="4617300" cy="400200"/>
          </a:xfrm>
          <a:prstGeom prst="rect">
            <a:avLst/>
          </a:prstGeom>
          <a:noFill/>
          <a:ln>
            <a:noFill/>
          </a:ln>
        </p:spPr>
        <p:txBody>
          <a:bodyPr anchorCtr="0" anchor="t" bIns="91425" lIns="91425" spcFirstLastPara="1" rIns="91425" wrap="square" tIns="91425">
            <a:spAutoFit/>
          </a:bodyPr>
          <a:lstStyle/>
          <a:p>
            <a:pPr indent="0" lvl="0" marL="1270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A        P    R    E    V    I    E   W        O    F</a:t>
            </a:r>
            <a:endParaRPr b="0" i="0" sz="1400" u="none" cap="none" strike="noStrike">
              <a:solidFill>
                <a:schemeClr val="dk1"/>
              </a:solidFill>
              <a:latin typeface="Arial"/>
              <a:ea typeface="Arial"/>
              <a:cs typeface="Arial"/>
              <a:sym typeface="Arial"/>
            </a:endParaRPr>
          </a:p>
        </p:txBody>
      </p:sp>
      <p:sp>
        <p:nvSpPr>
          <p:cNvPr id="62" name="Google Shape;62;p14"/>
          <p:cNvSpPr txBox="1"/>
          <p:nvPr/>
        </p:nvSpPr>
        <p:spPr>
          <a:xfrm>
            <a:off x="540000" y="3438325"/>
            <a:ext cx="8978400" cy="1293000"/>
          </a:xfrm>
          <a:prstGeom prst="rect">
            <a:avLst/>
          </a:prstGeom>
          <a:noFill/>
          <a:ln>
            <a:noFill/>
          </a:ln>
        </p:spPr>
        <p:txBody>
          <a:bodyPr anchorCtr="0" anchor="t" bIns="91425" lIns="91425" spcFirstLastPara="1" rIns="91425" wrap="square" tIns="91425">
            <a:spAutoFit/>
          </a:bodyPr>
          <a:lstStyle/>
          <a:p>
            <a:pPr indent="0" lvl="0" marL="12700" marR="0" rtl="0" algn="ctr">
              <a:lnSpc>
                <a:spcPct val="100000"/>
              </a:lnSpc>
              <a:spcBef>
                <a:spcPts val="0"/>
              </a:spcBef>
              <a:spcAft>
                <a:spcPts val="0"/>
              </a:spcAft>
              <a:buClr>
                <a:srgbClr val="000000"/>
              </a:buClr>
              <a:buSzPts val="7200"/>
              <a:buFont typeface="Arial"/>
              <a:buNone/>
            </a:pPr>
            <a:r>
              <a:rPr b="0" i="0" lang="en" sz="7200" u="none" cap="none" strike="noStrike">
                <a:solidFill>
                  <a:schemeClr val="lt1"/>
                </a:solidFill>
                <a:latin typeface="Times New Roman"/>
                <a:ea typeface="Times New Roman"/>
                <a:cs typeface="Times New Roman"/>
                <a:sym typeface="Times New Roman"/>
              </a:rPr>
              <a:t>(NAME)</a:t>
            </a:r>
            <a:endParaRPr b="0" i="0" sz="7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2"/>
          <p:cNvSpPr txBox="1"/>
          <p:nvPr/>
        </p:nvSpPr>
        <p:spPr>
          <a:xfrm>
            <a:off x="693209" y="2438400"/>
            <a:ext cx="993900" cy="4184700"/>
          </a:xfrm>
          <a:prstGeom prst="rect">
            <a:avLst/>
          </a:prstGeom>
          <a:noFill/>
          <a:ln>
            <a:noFill/>
          </a:ln>
        </p:spPr>
        <p:txBody>
          <a:bodyPr anchorCtr="0" anchor="t" bIns="0" lIns="0" spcFirstLastPara="1" rIns="0" wrap="square" tIns="23475">
            <a:spAutoFit/>
          </a:bodyPr>
          <a:lstStyle/>
          <a:p>
            <a:pPr indent="0" lvl="0" marL="12700" marR="0" rtl="0" algn="l">
              <a:lnSpc>
                <a:spcPct val="100000"/>
              </a:lnSpc>
              <a:spcBef>
                <a:spcPts val="0"/>
              </a:spcBef>
              <a:spcAft>
                <a:spcPts val="0"/>
              </a:spcAft>
              <a:buClr>
                <a:srgbClr val="000000"/>
              </a:buClr>
              <a:buSzPts val="1100"/>
              <a:buFont typeface="Arial"/>
              <a:buNone/>
            </a:pPr>
            <a:r>
              <a:rPr b="1" i="0" lang="en" sz="1100" u="none" cap="none" strike="noStrike">
                <a:solidFill>
                  <a:srgbClr val="1B355E"/>
                </a:solidFill>
                <a:latin typeface="Arial"/>
                <a:ea typeface="Arial"/>
                <a:cs typeface="Arial"/>
                <a:sym typeface="Arial"/>
              </a:rPr>
              <a:t>AMERICAS</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8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Argentina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Belize</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Bolivia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Brazil</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Canada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Chile</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Colombia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Costa Rica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Ecuador</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El Salvador</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Guatemala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Honduras</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Mexico</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Nicaragua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Panama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Paraguay</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Peru</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Suriname</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United  States</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Uruguay</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Venezuela</a:t>
            </a:r>
            <a:endParaRPr b="0" i="0" sz="1100" u="none" cap="none" strike="noStrike">
              <a:solidFill>
                <a:srgbClr val="000000"/>
              </a:solidFill>
              <a:latin typeface="Arial"/>
              <a:ea typeface="Arial"/>
              <a:cs typeface="Arial"/>
              <a:sym typeface="Arial"/>
            </a:endParaRPr>
          </a:p>
        </p:txBody>
      </p:sp>
      <p:sp>
        <p:nvSpPr>
          <p:cNvPr id="280" name="Google Shape;280;p32"/>
          <p:cNvSpPr txBox="1"/>
          <p:nvPr/>
        </p:nvSpPr>
        <p:spPr>
          <a:xfrm>
            <a:off x="2009943" y="2438400"/>
            <a:ext cx="1743900" cy="4791600"/>
          </a:xfrm>
          <a:prstGeom prst="rect">
            <a:avLst/>
          </a:prstGeom>
          <a:noFill/>
          <a:ln>
            <a:noFill/>
          </a:ln>
        </p:spPr>
        <p:txBody>
          <a:bodyPr anchorCtr="0" anchor="t" bIns="0" lIns="0" spcFirstLastPara="1" rIns="0" wrap="square" tIns="23475">
            <a:spAutoFit/>
          </a:bodyPr>
          <a:lstStyle/>
          <a:p>
            <a:pPr indent="0" lvl="0" marL="12700" marR="0" rtl="0" algn="l">
              <a:lnSpc>
                <a:spcPct val="100000"/>
              </a:lnSpc>
              <a:spcBef>
                <a:spcPts val="0"/>
              </a:spcBef>
              <a:spcAft>
                <a:spcPts val="0"/>
              </a:spcAft>
              <a:buClr>
                <a:srgbClr val="000000"/>
              </a:buClr>
              <a:buSzPts val="1100"/>
              <a:buFont typeface="Arial"/>
              <a:buNone/>
            </a:pPr>
            <a:r>
              <a:rPr b="1" i="0" lang="en" sz="1100" u="none" cap="none" strike="noStrike">
                <a:solidFill>
                  <a:srgbClr val="1B355E"/>
                </a:solidFill>
                <a:latin typeface="Arial"/>
                <a:ea typeface="Arial"/>
                <a:cs typeface="Arial"/>
                <a:sym typeface="Arial"/>
              </a:rPr>
              <a:t>CARIBBEAN </a:t>
            </a:r>
            <a:endParaRPr b="0" i="0" sz="1100" u="none" cap="none" strike="noStrike">
              <a:solidFill>
                <a:srgbClr val="000000"/>
              </a:solidFill>
              <a:latin typeface="Arial"/>
              <a:ea typeface="Arial"/>
              <a:cs typeface="Arial"/>
              <a:sym typeface="Arial"/>
            </a:endParaRPr>
          </a:p>
          <a:p>
            <a:pPr indent="-114300" lvl="0" marL="127000" marR="539750" rtl="0" algn="l">
              <a:lnSpc>
                <a:spcPct val="118181"/>
              </a:lnSpc>
              <a:spcBef>
                <a:spcPts val="4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Antigua &amp; Barbuda</a:t>
            </a:r>
            <a:endParaRPr b="0" i="0" sz="1100" u="none" cap="none" strike="noStrike">
              <a:solidFill>
                <a:srgbClr val="000000"/>
              </a:solidFill>
              <a:latin typeface="Arial"/>
              <a:ea typeface="Arial"/>
              <a:cs typeface="Arial"/>
              <a:sym typeface="Arial"/>
            </a:endParaRPr>
          </a:p>
          <a:p>
            <a:pPr indent="-114300" lvl="0" marL="127000" marR="0" rtl="0" algn="l">
              <a:lnSpc>
                <a:spcPct val="100000"/>
              </a:lnSpc>
              <a:spcBef>
                <a:spcPts val="4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Aruba*</a:t>
            </a:r>
            <a:endParaRPr b="0" i="0" sz="1100" u="none" cap="none" strike="noStrike">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Bahamas</a:t>
            </a:r>
            <a:endParaRPr b="0" i="0" sz="1100" u="none" cap="none" strike="noStrike">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Bonaire*</a:t>
            </a:r>
            <a:endParaRPr b="0" i="0" sz="1100" u="none" cap="none" strike="noStrike">
              <a:solidFill>
                <a:srgbClr val="000000"/>
              </a:solidFill>
              <a:latin typeface="Arial"/>
              <a:ea typeface="Arial"/>
              <a:cs typeface="Arial"/>
              <a:sym typeface="Arial"/>
            </a:endParaRPr>
          </a:p>
          <a:p>
            <a:pPr indent="-114300" lvl="0" marL="127000" marR="346710" rtl="0" algn="l">
              <a:lnSpc>
                <a:spcPct val="108300"/>
              </a:lnSpc>
              <a:spcBef>
                <a:spcPts val="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British Virgin Islands*</a:t>
            </a:r>
            <a:endParaRPr b="0" i="0" sz="1100" u="none" cap="none" strike="noStrike">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Cayman Islands*</a:t>
            </a:r>
            <a:endParaRPr b="0" i="0" sz="1100" u="none" cap="none" strike="noStrike">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Curacao*</a:t>
            </a:r>
            <a:endParaRPr b="0" i="0" sz="1100" u="none" cap="none" strike="noStrike">
              <a:solidFill>
                <a:srgbClr val="000000"/>
              </a:solidFill>
              <a:latin typeface="Arial"/>
              <a:ea typeface="Arial"/>
              <a:cs typeface="Arial"/>
              <a:sym typeface="Arial"/>
            </a:endParaRPr>
          </a:p>
          <a:p>
            <a:pPr indent="-114300" lvl="0" marL="127000" marR="487680" rtl="0" algn="l">
              <a:lnSpc>
                <a:spcPct val="108300"/>
              </a:lnSpc>
              <a:spcBef>
                <a:spcPts val="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Dominican Republic</a:t>
            </a:r>
            <a:endParaRPr b="0" i="0" sz="1100" u="none" cap="none" strike="noStrike">
              <a:solidFill>
                <a:srgbClr val="000000"/>
              </a:solidFill>
              <a:latin typeface="Arial"/>
              <a:ea typeface="Arial"/>
              <a:cs typeface="Arial"/>
              <a:sym typeface="Arial"/>
            </a:endParaRPr>
          </a:p>
          <a:p>
            <a:pPr indent="-114300" lvl="0" marL="127000" marR="487680" rtl="0" algn="l">
              <a:lnSpc>
                <a:spcPct val="108300"/>
              </a:lnSpc>
              <a:spcBef>
                <a:spcPts val="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Grenada</a:t>
            </a:r>
            <a:endParaRPr b="0" i="0" sz="1100" u="none" cap="none" strike="noStrike">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Haiti</a:t>
            </a:r>
            <a:endParaRPr b="0" i="0" sz="1100" u="none" cap="none" strike="noStrike">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Jamaica</a:t>
            </a:r>
            <a:endParaRPr b="0" i="0" sz="1100" u="none" cap="none" strike="noStrike">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Puerto Rico*</a:t>
            </a:r>
            <a:endParaRPr b="0" i="0" sz="1100" u="none" cap="none" strike="noStrike">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St. Bartheleny*</a:t>
            </a:r>
            <a:endParaRPr b="0" i="0" sz="1100" u="none" cap="none" strike="noStrike">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St. Kitts &amp; Nevis</a:t>
            </a:r>
            <a:endParaRPr b="0" i="0" sz="1100" u="none" cap="none" strike="noStrike">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St. Lucia</a:t>
            </a:r>
            <a:endParaRPr b="0" i="0" sz="1100" u="none" cap="none" strike="noStrike">
              <a:solidFill>
                <a:srgbClr val="000000"/>
              </a:solidFill>
              <a:latin typeface="Arial"/>
              <a:ea typeface="Arial"/>
              <a:cs typeface="Arial"/>
              <a:sym typeface="Arial"/>
            </a:endParaRPr>
          </a:p>
          <a:p>
            <a:pPr indent="-114300" lvl="0" marL="127000" marR="376555" rtl="0" algn="l">
              <a:lnSpc>
                <a:spcPct val="108300"/>
              </a:lnSpc>
              <a:spcBef>
                <a:spcPts val="5"/>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St. Maarten/ St. Martin*</a:t>
            </a:r>
            <a:endParaRPr b="0" i="0" sz="1100" u="none" cap="none" strike="noStrike">
              <a:solidFill>
                <a:srgbClr val="000000"/>
              </a:solidFill>
              <a:latin typeface="Arial"/>
              <a:ea typeface="Arial"/>
              <a:cs typeface="Arial"/>
              <a:sym typeface="Arial"/>
            </a:endParaRPr>
          </a:p>
          <a:p>
            <a:pPr indent="-114300" lvl="0" marL="127000" marR="408940" rtl="0" algn="l">
              <a:lnSpc>
                <a:spcPct val="108300"/>
              </a:lnSpc>
              <a:spcBef>
                <a:spcPts val="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St. Vincent/ Grenadines</a:t>
            </a:r>
            <a:endParaRPr b="0" i="0" sz="1100" u="none" cap="none" strike="noStrike">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Trinidad &amp; Tobago</a:t>
            </a:r>
            <a:endParaRPr b="0" i="0" sz="1100" u="none" cap="none" strike="noStrike">
              <a:solidFill>
                <a:srgbClr val="231F2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Turks &amp; Caicos*</a:t>
            </a:r>
            <a:endParaRPr b="0" i="0" sz="1100" u="none" cap="none" strike="noStrike">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U.S. Virgin Islands*</a:t>
            </a:r>
            <a:endParaRPr b="0" i="0" sz="1100" u="none" cap="none" strike="noStrike">
              <a:solidFill>
                <a:srgbClr val="000000"/>
              </a:solidFill>
              <a:latin typeface="Arial"/>
              <a:ea typeface="Arial"/>
              <a:cs typeface="Arial"/>
              <a:sym typeface="Arial"/>
            </a:endParaRPr>
          </a:p>
        </p:txBody>
      </p:sp>
      <p:sp>
        <p:nvSpPr>
          <p:cNvPr id="281" name="Google Shape;281;p32"/>
          <p:cNvSpPr txBox="1"/>
          <p:nvPr/>
        </p:nvSpPr>
        <p:spPr>
          <a:xfrm>
            <a:off x="3731038" y="2442758"/>
            <a:ext cx="1393500" cy="4928700"/>
          </a:xfrm>
          <a:prstGeom prst="rect">
            <a:avLst/>
          </a:prstGeom>
          <a:noFill/>
          <a:ln>
            <a:noFill/>
          </a:ln>
        </p:spPr>
        <p:txBody>
          <a:bodyPr anchorCtr="0" anchor="t" bIns="0" lIns="0" spcFirstLastPara="1" rIns="0" wrap="square" tIns="23475">
            <a:spAutoFit/>
          </a:bodyPr>
          <a:lstStyle/>
          <a:p>
            <a:pPr indent="0" lvl="0" marL="12700" marR="0" rtl="0" algn="l">
              <a:lnSpc>
                <a:spcPct val="100000"/>
              </a:lnSpc>
              <a:spcBef>
                <a:spcPts val="0"/>
              </a:spcBef>
              <a:spcAft>
                <a:spcPts val="0"/>
              </a:spcAft>
              <a:buClr>
                <a:srgbClr val="000000"/>
              </a:buClr>
              <a:buSzPts val="1100"/>
              <a:buFont typeface="Arial"/>
              <a:buNone/>
            </a:pPr>
            <a:r>
              <a:rPr b="1" i="0" lang="en" sz="1100" u="none" cap="none" strike="noStrike">
                <a:solidFill>
                  <a:srgbClr val="1B355E"/>
                </a:solidFill>
                <a:latin typeface="Arial"/>
                <a:ea typeface="Arial"/>
                <a:cs typeface="Arial"/>
                <a:sym typeface="Arial"/>
              </a:rPr>
              <a:t>EUROPE</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8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Albania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Austria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Belgium</a:t>
            </a:r>
            <a:endParaRPr b="0" i="0" sz="1100" u="none" cap="none" strike="noStrike">
              <a:solidFill>
                <a:srgbClr val="000000"/>
              </a:solidFill>
              <a:latin typeface="Arial"/>
              <a:ea typeface="Arial"/>
              <a:cs typeface="Arial"/>
              <a:sym typeface="Arial"/>
            </a:endParaRPr>
          </a:p>
          <a:p>
            <a:pPr indent="-107950" lvl="0" marL="127000" marR="192405" rtl="0" algn="l">
              <a:lnSpc>
                <a:spcPct val="108300"/>
              </a:lnSpc>
              <a:spcBef>
                <a:spcPts val="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Bosnia and Herzegovina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Bulgaria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Croatia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Cyprus</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Czech Republic</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England*</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Estonia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Finland</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France</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Germany</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Greece</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Georgia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Hungary</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Iceland</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Israel</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Italy</a:t>
            </a:r>
            <a:endParaRPr b="0" i="0" sz="1100" u="none" cap="none" strike="noStrike">
              <a:solidFill>
                <a:srgbClr val="231F2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Kosovo</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Latvia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Lithuania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Luxembourg</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Malta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Moldova</a:t>
            </a:r>
            <a:endParaRPr b="0" i="0" sz="1100" u="none" cap="none" strike="noStrike">
              <a:solidFill>
                <a:srgbClr val="000000"/>
              </a:solidFill>
              <a:latin typeface="Arial"/>
              <a:ea typeface="Arial"/>
              <a:cs typeface="Arial"/>
              <a:sym typeface="Arial"/>
            </a:endParaRPr>
          </a:p>
        </p:txBody>
      </p:sp>
      <p:sp>
        <p:nvSpPr>
          <p:cNvPr id="282" name="Google Shape;282;p32"/>
          <p:cNvSpPr txBox="1"/>
          <p:nvPr/>
        </p:nvSpPr>
        <p:spPr>
          <a:xfrm>
            <a:off x="5195278" y="2624264"/>
            <a:ext cx="1304400" cy="3660600"/>
          </a:xfrm>
          <a:prstGeom prst="rect">
            <a:avLst/>
          </a:prstGeom>
          <a:noFill/>
          <a:ln>
            <a:noFill/>
          </a:ln>
        </p:spPr>
        <p:txBody>
          <a:bodyPr anchorCtr="0" anchor="t" bIns="0" lIns="0" spcFirstLastPara="1" rIns="0" wrap="square" tIns="25400">
            <a:spAutoFit/>
          </a:bodyPr>
          <a:lstStyle/>
          <a:p>
            <a:pPr indent="-107950" lvl="0" marL="127000" marR="0" rtl="0" algn="l">
              <a:lnSpc>
                <a:spcPct val="100000"/>
              </a:lnSpc>
              <a:spcBef>
                <a:spcPts val="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Montenegro</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Netherlands</a:t>
            </a:r>
            <a:endParaRPr b="0" i="0" sz="1100" u="none" cap="none" strike="noStrike">
              <a:solidFill>
                <a:srgbClr val="000000"/>
              </a:solidFill>
              <a:latin typeface="Arial"/>
              <a:ea typeface="Arial"/>
              <a:cs typeface="Arial"/>
              <a:sym typeface="Arial"/>
            </a:endParaRPr>
          </a:p>
          <a:p>
            <a:pPr indent="-107950" lvl="0" marL="127000" marR="353060" rtl="0" algn="l">
              <a:lnSpc>
                <a:spcPct val="108300"/>
              </a:lnSpc>
              <a:spcBef>
                <a:spcPts val="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North Macedonia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Norway</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Poland</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Portugal</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Romania</a:t>
            </a:r>
            <a:endParaRPr b="0" i="0" sz="1100" u="none" cap="none" strike="noStrike">
              <a:solidFill>
                <a:srgbClr val="000000"/>
              </a:solidFill>
              <a:latin typeface="Arial"/>
              <a:ea typeface="Arial"/>
              <a:cs typeface="Arial"/>
              <a:sym typeface="Arial"/>
            </a:endParaRPr>
          </a:p>
          <a:p>
            <a:pPr indent="-107950" lvl="0" marL="127000" marR="320040" rtl="0" algn="l">
              <a:lnSpc>
                <a:spcPct val="108300"/>
              </a:lnSpc>
              <a:spcBef>
                <a:spcPts val="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Republic of Ireland</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Scotland*</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Serbia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Slovakia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Slovenia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Spain</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Sweden</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Switzerland</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Turkey</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Ukraine</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United Kingdom</a:t>
            </a:r>
            <a:endParaRPr b="0" i="0" sz="1100" u="none" cap="none" strike="noStrike">
              <a:solidFill>
                <a:srgbClr val="000000"/>
              </a:solidFill>
              <a:latin typeface="Arial"/>
              <a:ea typeface="Arial"/>
              <a:cs typeface="Arial"/>
              <a:sym typeface="Arial"/>
            </a:endParaRPr>
          </a:p>
        </p:txBody>
      </p:sp>
      <p:sp>
        <p:nvSpPr>
          <p:cNvPr id="283" name="Google Shape;283;p32"/>
          <p:cNvSpPr txBox="1"/>
          <p:nvPr/>
        </p:nvSpPr>
        <p:spPr>
          <a:xfrm>
            <a:off x="6761399" y="2471864"/>
            <a:ext cx="1634100" cy="1453800"/>
          </a:xfrm>
          <a:prstGeom prst="rect">
            <a:avLst/>
          </a:prstGeom>
          <a:noFill/>
          <a:ln>
            <a:noFill/>
          </a:ln>
        </p:spPr>
        <p:txBody>
          <a:bodyPr anchorCtr="0" anchor="t" bIns="0" lIns="0" spcFirstLastPara="1" rIns="0" wrap="square" tIns="23475">
            <a:spAutoFit/>
          </a:bodyPr>
          <a:lstStyle/>
          <a:p>
            <a:pPr indent="0" lvl="0" marL="12700" marR="0" rtl="0" algn="l">
              <a:lnSpc>
                <a:spcPct val="100000"/>
              </a:lnSpc>
              <a:spcBef>
                <a:spcPts val="0"/>
              </a:spcBef>
              <a:spcAft>
                <a:spcPts val="0"/>
              </a:spcAft>
              <a:buClr>
                <a:srgbClr val="000000"/>
              </a:buClr>
              <a:buSzPts val="1100"/>
              <a:buFont typeface="Arial"/>
              <a:buNone/>
            </a:pPr>
            <a:r>
              <a:rPr b="1" i="0" lang="en" sz="1100" u="none" cap="none" strike="noStrike">
                <a:solidFill>
                  <a:srgbClr val="1B355E"/>
                </a:solidFill>
                <a:latin typeface="Arial"/>
                <a:ea typeface="Arial"/>
                <a:cs typeface="Arial"/>
                <a:sym typeface="Arial"/>
              </a:rPr>
              <a:t>MIDDLE EAST</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8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Egypt</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Jordan</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Lebanon</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Oman</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Saudi Arabia</a:t>
            </a:r>
            <a:endParaRPr b="0" i="0" sz="1100" u="none" cap="none" strike="noStrike">
              <a:solidFill>
                <a:srgbClr val="000000"/>
              </a:solidFill>
              <a:latin typeface="Arial"/>
              <a:ea typeface="Arial"/>
              <a:cs typeface="Arial"/>
              <a:sym typeface="Arial"/>
            </a:endParaRPr>
          </a:p>
          <a:p>
            <a:pPr indent="-107950" lvl="0" marL="127000" marR="149860" rtl="0" algn="l">
              <a:lnSpc>
                <a:spcPct val="108300"/>
              </a:lnSpc>
              <a:spcBef>
                <a:spcPts val="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United Arab Emirates</a:t>
            </a:r>
            <a:endParaRPr b="0" i="0" sz="1100" u="none" cap="none" strike="noStrike">
              <a:solidFill>
                <a:srgbClr val="000000"/>
              </a:solidFill>
              <a:latin typeface="Arial"/>
              <a:ea typeface="Arial"/>
              <a:cs typeface="Arial"/>
              <a:sym typeface="Arial"/>
            </a:endParaRPr>
          </a:p>
          <a:p>
            <a:pPr indent="-107950" lvl="0" marL="127000" marR="164465" rtl="0" algn="l">
              <a:lnSpc>
                <a:spcPct val="108300"/>
              </a:lnSpc>
              <a:spcBef>
                <a:spcPts val="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West Bank/ Palestine</a:t>
            </a:r>
            <a:endParaRPr b="0" i="0" sz="1100" u="none" cap="none" strike="noStrike">
              <a:solidFill>
                <a:srgbClr val="000000"/>
              </a:solidFill>
              <a:latin typeface="Arial"/>
              <a:ea typeface="Arial"/>
              <a:cs typeface="Arial"/>
              <a:sym typeface="Arial"/>
            </a:endParaRPr>
          </a:p>
        </p:txBody>
      </p:sp>
      <p:sp>
        <p:nvSpPr>
          <p:cNvPr id="284" name="Google Shape;284;p32"/>
          <p:cNvSpPr txBox="1"/>
          <p:nvPr/>
        </p:nvSpPr>
        <p:spPr>
          <a:xfrm>
            <a:off x="6828833" y="4137193"/>
            <a:ext cx="1443300" cy="2922600"/>
          </a:xfrm>
          <a:prstGeom prst="rect">
            <a:avLst/>
          </a:prstGeom>
          <a:noFill/>
          <a:ln>
            <a:noFill/>
          </a:ln>
        </p:spPr>
        <p:txBody>
          <a:bodyPr anchorCtr="0" anchor="t" bIns="0" lIns="0" spcFirstLastPara="1" rIns="0" wrap="square" tIns="23475">
            <a:spAutoFit/>
          </a:bodyPr>
          <a:lstStyle/>
          <a:p>
            <a:pPr indent="0" lvl="0" marL="12700" marR="0" rtl="0" algn="l">
              <a:lnSpc>
                <a:spcPct val="100000"/>
              </a:lnSpc>
              <a:spcBef>
                <a:spcPts val="0"/>
              </a:spcBef>
              <a:spcAft>
                <a:spcPts val="0"/>
              </a:spcAft>
              <a:buClr>
                <a:srgbClr val="000000"/>
              </a:buClr>
              <a:buSzPts val="1100"/>
              <a:buFont typeface="Arial"/>
              <a:buNone/>
            </a:pPr>
            <a:r>
              <a:rPr b="1" i="0" lang="en" sz="1100" u="none" cap="none" strike="noStrike">
                <a:solidFill>
                  <a:srgbClr val="1B355E"/>
                </a:solidFill>
                <a:latin typeface="Arial"/>
                <a:ea typeface="Arial"/>
                <a:cs typeface="Arial"/>
                <a:sym typeface="Arial"/>
              </a:rPr>
              <a:t>AFRICA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8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Angola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Botswana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Ethiopia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Ghana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Kenya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Mauritius</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Morocco</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Namibia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Nigeria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South Africa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Swaziland</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Tanzania</a:t>
            </a:r>
            <a:endParaRPr b="0" i="0" sz="1100" u="none" cap="none" strike="noStrike">
              <a:solidFill>
                <a:srgbClr val="231F2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Tunisia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Uganda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Zambia</a:t>
            </a:r>
            <a:endParaRPr b="0" i="0" sz="1100" u="none" cap="none" strike="noStrike">
              <a:solidFill>
                <a:srgbClr val="000000"/>
              </a:solidFill>
              <a:latin typeface="Arial"/>
              <a:ea typeface="Arial"/>
              <a:cs typeface="Arial"/>
              <a:sym typeface="Arial"/>
            </a:endParaRPr>
          </a:p>
        </p:txBody>
      </p:sp>
      <p:sp>
        <p:nvSpPr>
          <p:cNvPr id="285" name="Google Shape;285;p32"/>
          <p:cNvSpPr txBox="1"/>
          <p:nvPr/>
        </p:nvSpPr>
        <p:spPr>
          <a:xfrm>
            <a:off x="8280627" y="2471864"/>
            <a:ext cx="1364400" cy="3468900"/>
          </a:xfrm>
          <a:prstGeom prst="rect">
            <a:avLst/>
          </a:prstGeom>
          <a:noFill/>
          <a:ln>
            <a:noFill/>
          </a:ln>
        </p:spPr>
        <p:txBody>
          <a:bodyPr anchorCtr="0" anchor="t" bIns="0" lIns="0" spcFirstLastPara="1" rIns="0" wrap="square" tIns="23475">
            <a:spAutoFit/>
          </a:bodyPr>
          <a:lstStyle/>
          <a:p>
            <a:pPr indent="0" lvl="0" marL="12700" marR="0" rtl="0" algn="l">
              <a:lnSpc>
                <a:spcPct val="100000"/>
              </a:lnSpc>
              <a:spcBef>
                <a:spcPts val="0"/>
              </a:spcBef>
              <a:spcAft>
                <a:spcPts val="0"/>
              </a:spcAft>
              <a:buClr>
                <a:srgbClr val="000000"/>
              </a:buClr>
              <a:buSzPts val="1100"/>
              <a:buFont typeface="Arial"/>
              <a:buNone/>
            </a:pPr>
            <a:r>
              <a:rPr b="1" i="0" lang="en" sz="1100" u="none" cap="none" strike="noStrike">
                <a:solidFill>
                  <a:srgbClr val="1B355E"/>
                </a:solidFill>
                <a:latin typeface="Arial"/>
                <a:ea typeface="Arial"/>
                <a:cs typeface="Arial"/>
                <a:sym typeface="Arial"/>
              </a:rPr>
              <a:t>ASIA /PACIFIC</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8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Australia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China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Guam</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India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Indonesia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Japan</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Macau</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Malaysia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Mongolia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Myanmar</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New Zealand</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Palau</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Philippines</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Singapore</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South Korea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Sri Lanka</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Taiwan</a:t>
            </a:r>
            <a:endParaRPr b="0" i="0" sz="1100" u="none" cap="none" strike="noStrike">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i="0" lang="en" sz="1100" u="none" cap="none" strike="noStrike">
                <a:solidFill>
                  <a:srgbClr val="231F20"/>
                </a:solidFill>
                <a:latin typeface="Arial"/>
                <a:ea typeface="Arial"/>
                <a:cs typeface="Arial"/>
                <a:sym typeface="Arial"/>
              </a:rPr>
              <a:t>Thailand</a:t>
            </a:r>
            <a:endParaRPr b="0" i="0" sz="1100" u="none" cap="none" strike="noStrike">
              <a:solidFill>
                <a:srgbClr val="000000"/>
              </a:solidFill>
              <a:latin typeface="Arial"/>
              <a:ea typeface="Arial"/>
              <a:cs typeface="Arial"/>
              <a:sym typeface="Arial"/>
            </a:endParaRPr>
          </a:p>
        </p:txBody>
      </p:sp>
      <p:sp>
        <p:nvSpPr>
          <p:cNvPr id="286" name="Google Shape;286;p32"/>
          <p:cNvSpPr txBox="1"/>
          <p:nvPr/>
        </p:nvSpPr>
        <p:spPr>
          <a:xfrm>
            <a:off x="361125" y="7435101"/>
            <a:ext cx="1192500" cy="1515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900"/>
              <a:buFont typeface="Arial"/>
              <a:buNone/>
            </a:pPr>
            <a:r>
              <a:rPr b="0" i="0" lang="en" sz="900" u="none" cap="none" strike="noStrike">
                <a:solidFill>
                  <a:srgbClr val="231F20"/>
                </a:solidFill>
                <a:latin typeface="Arial"/>
                <a:ea typeface="Arial"/>
                <a:cs typeface="Arial"/>
                <a:sym typeface="Arial"/>
              </a:rPr>
              <a:t>*Denoted territory</a:t>
            </a:r>
            <a:endParaRPr b="0" i="0" sz="900" u="none" cap="none" strike="noStrike">
              <a:solidFill>
                <a:srgbClr val="000000"/>
              </a:solidFill>
              <a:latin typeface="Arial"/>
              <a:ea typeface="Arial"/>
              <a:cs typeface="Arial"/>
              <a:sym typeface="Arial"/>
            </a:endParaRPr>
          </a:p>
        </p:txBody>
      </p:sp>
      <p:sp>
        <p:nvSpPr>
          <p:cNvPr id="287" name="Google Shape;287;p32"/>
          <p:cNvSpPr txBox="1"/>
          <p:nvPr/>
        </p:nvSpPr>
        <p:spPr>
          <a:xfrm>
            <a:off x="0" y="53089"/>
            <a:ext cx="10058400" cy="1244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LOCAL EXPERTS </a:t>
            </a:r>
            <a:br>
              <a:rPr b="0" i="0" lang="en" sz="4000" u="none" cap="none" strike="noStrike">
                <a:solidFill>
                  <a:srgbClr val="1B355E"/>
                </a:solidFill>
                <a:latin typeface="Times New Roman"/>
                <a:ea typeface="Times New Roman"/>
                <a:cs typeface="Times New Roman"/>
                <a:sym typeface="Times New Roman"/>
              </a:rPr>
            </a:br>
            <a:r>
              <a:rPr b="0" i="0" lang="en" sz="4000" u="none" cap="none" strike="noStrike">
                <a:solidFill>
                  <a:srgbClr val="1B355E"/>
                </a:solidFill>
                <a:latin typeface="Times New Roman"/>
                <a:ea typeface="Times New Roman"/>
                <a:cs typeface="Times New Roman"/>
                <a:sym typeface="Times New Roman"/>
              </a:rPr>
              <a:t>GLOBALLY CONNECTED</a:t>
            </a:r>
            <a:endParaRPr b="0" i="0" sz="4000" u="none" cap="none" strike="noStrike">
              <a:solidFill>
                <a:srgbClr val="1B355E"/>
              </a:solidFill>
              <a:latin typeface="Times New Roman"/>
              <a:ea typeface="Times New Roman"/>
              <a:cs typeface="Times New Roman"/>
              <a:sym typeface="Times New Roman"/>
            </a:endParaRPr>
          </a:p>
        </p:txBody>
      </p:sp>
      <p:sp>
        <p:nvSpPr>
          <p:cNvPr id="288" name="Google Shape;288;p32"/>
          <p:cNvSpPr txBox="1"/>
          <p:nvPr/>
        </p:nvSpPr>
        <p:spPr>
          <a:xfrm>
            <a:off x="1902190" y="1958218"/>
            <a:ext cx="6254100" cy="2283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1400"/>
              <a:buFont typeface="Arial"/>
              <a:buNone/>
            </a:pPr>
            <a:r>
              <a:rPr b="1" i="0" lang="en" sz="1400" u="none" cap="none" strike="noStrike">
                <a:solidFill>
                  <a:srgbClr val="1B355E"/>
                </a:solidFill>
                <a:latin typeface="Arial"/>
                <a:ea typeface="Arial"/>
                <a:cs typeface="Arial"/>
                <a:sym typeface="Arial"/>
              </a:rPr>
              <a:t>THE WORLDWIDE RE/MAX NETWORK</a:t>
            </a:r>
            <a:endParaRPr b="0" baseline="30000" i="0" sz="1400" u="none" cap="none" strike="noStrike">
              <a:solidFill>
                <a:srgbClr val="000000"/>
              </a:solidFill>
              <a:latin typeface="Arial"/>
              <a:ea typeface="Arial"/>
              <a:cs typeface="Arial"/>
              <a:sym typeface="Arial"/>
            </a:endParaRPr>
          </a:p>
        </p:txBody>
      </p:sp>
      <p:pic>
        <p:nvPicPr>
          <p:cNvPr id="289" name="Google Shape;289;p32"/>
          <p:cNvPicPr preferRelativeResize="0"/>
          <p:nvPr/>
        </p:nvPicPr>
        <p:blipFill rotWithShape="1">
          <a:blip r:embed="rId3">
            <a:alphaModFix/>
          </a:blip>
          <a:srcRect b="0" l="0" r="0" t="0"/>
          <a:stretch/>
        </p:blipFill>
        <p:spPr>
          <a:xfrm>
            <a:off x="2891823" y="1449589"/>
            <a:ext cx="4274754" cy="35622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3" name="Shape 293"/>
        <p:cNvGrpSpPr/>
        <p:nvPr/>
      </p:nvGrpSpPr>
      <p:grpSpPr>
        <a:xfrm>
          <a:off x="0" y="0"/>
          <a:ext cx="0" cy="0"/>
          <a:chOff x="0" y="0"/>
          <a:chExt cx="0" cy="0"/>
        </a:xfrm>
      </p:grpSpPr>
      <p:sp>
        <p:nvSpPr>
          <p:cNvPr id="294" name="Google Shape;294;p33"/>
          <p:cNvSpPr txBox="1"/>
          <p:nvPr/>
        </p:nvSpPr>
        <p:spPr>
          <a:xfrm>
            <a:off x="892800" y="3199693"/>
            <a:ext cx="8272800" cy="1359600"/>
          </a:xfrm>
          <a:prstGeom prst="rect">
            <a:avLst/>
          </a:prstGeom>
          <a:noFill/>
          <a:ln>
            <a:noFill/>
          </a:ln>
        </p:spPr>
        <p:txBody>
          <a:bodyPr anchorCtr="0" anchor="t" bIns="0" lIns="0" spcFirstLastPara="1" rIns="0" wrap="square" tIns="12700">
            <a:spAutoFit/>
          </a:bodyPr>
          <a:lstStyle/>
          <a:p>
            <a:pPr indent="0" lvl="0" marL="12700" marR="0" rtl="0" algn="ctr">
              <a:lnSpc>
                <a:spcPct val="97222"/>
              </a:lnSpc>
              <a:spcBef>
                <a:spcPts val="0"/>
              </a:spcBef>
              <a:spcAft>
                <a:spcPts val="0"/>
              </a:spcAft>
              <a:buClr>
                <a:srgbClr val="000000"/>
              </a:buClr>
              <a:buSzPts val="4500"/>
              <a:buFont typeface="Arial"/>
              <a:buNone/>
            </a:pPr>
            <a:r>
              <a:rPr b="0" i="0" lang="en" sz="4500" u="none" cap="none" strike="noStrike">
                <a:solidFill>
                  <a:srgbClr val="FFFFFF"/>
                </a:solidFill>
                <a:latin typeface="Times New Roman"/>
                <a:ea typeface="Times New Roman"/>
                <a:cs typeface="Times New Roman"/>
                <a:sym typeface="Times New Roman"/>
              </a:rPr>
              <a:t>DETERMINING THE VALUE</a:t>
            </a:r>
            <a:endParaRPr b="0" i="0" sz="4500" u="none" cap="none" strike="noStrike">
              <a:solidFill>
                <a:srgbClr val="FFFFFF"/>
              </a:solidFill>
              <a:latin typeface="Times New Roman"/>
              <a:ea typeface="Times New Roman"/>
              <a:cs typeface="Times New Roman"/>
              <a:sym typeface="Times New Roman"/>
            </a:endParaRPr>
          </a:p>
          <a:p>
            <a:pPr indent="0" lvl="0" marL="12700" marR="0" rtl="0" algn="ctr">
              <a:lnSpc>
                <a:spcPct val="97222"/>
              </a:lnSpc>
              <a:spcBef>
                <a:spcPts val="0"/>
              </a:spcBef>
              <a:spcAft>
                <a:spcPts val="0"/>
              </a:spcAft>
              <a:buClr>
                <a:srgbClr val="000000"/>
              </a:buClr>
              <a:buSzPts val="4500"/>
              <a:buFont typeface="Arial"/>
              <a:buNone/>
            </a:pPr>
            <a:r>
              <a:rPr b="0" i="0" lang="en" sz="4500" u="none" cap="none" strike="noStrike">
                <a:solidFill>
                  <a:srgbClr val="FFFFFF"/>
                </a:solidFill>
                <a:latin typeface="Times New Roman"/>
                <a:ea typeface="Times New Roman"/>
                <a:cs typeface="Times New Roman"/>
                <a:sym typeface="Times New Roman"/>
              </a:rPr>
              <a:t>OF YOUR HOME</a:t>
            </a:r>
            <a:endParaRPr b="0" i="0" sz="4500" u="none" cap="none" strike="noStrike">
              <a:solidFill>
                <a:srgbClr val="FFFFFF"/>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34"/>
          <p:cNvPicPr preferRelativeResize="0"/>
          <p:nvPr/>
        </p:nvPicPr>
        <p:blipFill rotWithShape="1">
          <a:blip r:embed="rId3">
            <a:alphaModFix/>
          </a:blip>
          <a:srcRect b="621" l="22659" r="48562" t="630"/>
          <a:stretch/>
        </p:blipFill>
        <p:spPr>
          <a:xfrm>
            <a:off x="7010400" y="0"/>
            <a:ext cx="3109578" cy="7772398"/>
          </a:xfrm>
          <a:prstGeom prst="rect">
            <a:avLst/>
          </a:prstGeom>
          <a:noFill/>
          <a:ln>
            <a:noFill/>
          </a:ln>
        </p:spPr>
      </p:pic>
      <p:sp>
        <p:nvSpPr>
          <p:cNvPr id="300" name="Google Shape;300;p34"/>
          <p:cNvSpPr txBox="1"/>
          <p:nvPr/>
        </p:nvSpPr>
        <p:spPr>
          <a:xfrm>
            <a:off x="320674" y="662689"/>
            <a:ext cx="63849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THE OBJECTIVE</a:t>
            </a:r>
            <a:endParaRPr b="0" i="0" sz="4000" u="none" cap="none" strike="noStrike">
              <a:solidFill>
                <a:srgbClr val="1B355E"/>
              </a:solidFill>
              <a:latin typeface="Times New Roman"/>
              <a:ea typeface="Times New Roman"/>
              <a:cs typeface="Times New Roman"/>
              <a:sym typeface="Times New Roman"/>
            </a:endParaRPr>
          </a:p>
        </p:txBody>
      </p:sp>
      <p:sp>
        <p:nvSpPr>
          <p:cNvPr id="301" name="Google Shape;301;p34"/>
          <p:cNvSpPr txBox="1"/>
          <p:nvPr/>
        </p:nvSpPr>
        <p:spPr>
          <a:xfrm>
            <a:off x="1195982" y="2819400"/>
            <a:ext cx="4490400" cy="4008000"/>
          </a:xfrm>
          <a:prstGeom prst="rect">
            <a:avLst/>
          </a:prstGeom>
          <a:noFill/>
          <a:ln>
            <a:noFill/>
          </a:ln>
        </p:spPr>
        <p:txBody>
          <a:bodyPr anchorCtr="0" anchor="t" bIns="45700" lIns="91425" spcFirstLastPara="1" rIns="91425" wrap="square" tIns="45700">
            <a:spAutoFit/>
          </a:bodyPr>
          <a:lstStyle/>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For the highest possible price</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In the shortest amount of time </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With the most favorable terms</a:t>
            </a:r>
            <a:endParaRPr b="0" i="0" sz="2400" u="none" cap="none" strike="noStrike">
              <a:solidFill>
                <a:srgbClr val="000000"/>
              </a:solidFill>
              <a:latin typeface="Arial"/>
              <a:ea typeface="Arial"/>
              <a:cs typeface="Arial"/>
              <a:sym typeface="Arial"/>
            </a:endParaRPr>
          </a:p>
          <a:p>
            <a:pPr indent="0" lvl="0" marL="0" marR="0" rtl="0" algn="l">
              <a:lnSpc>
                <a:spcPct val="106666"/>
              </a:lnSpc>
              <a:spcBef>
                <a:spcPts val="0"/>
              </a:spcBef>
              <a:spcAft>
                <a:spcPts val="0"/>
              </a:spcAft>
              <a:buClr>
                <a:srgbClr val="000000"/>
              </a:buClr>
              <a:buSzPts val="2400"/>
              <a:buFont typeface="Arial"/>
              <a:buNone/>
            </a:pPr>
            <a:r>
              <a:t/>
            </a:r>
            <a:endParaRPr b="0" baseline="30000" i="0" sz="2400" u="none" cap="none" strike="noStrike">
              <a:solidFill>
                <a:srgbClr val="000000"/>
              </a:solidFill>
              <a:latin typeface="Arial"/>
              <a:ea typeface="Arial"/>
              <a:cs typeface="Arial"/>
              <a:sym typeface="Arial"/>
            </a:endParaRPr>
          </a:p>
          <a:p>
            <a:pPr indent="0" lvl="0" marL="0" marR="0" rtl="0" algn="l">
              <a:lnSpc>
                <a:spcPct val="106666"/>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Prior to implementing any marketing strategies,</a:t>
            </a:r>
            <a:endParaRPr b="0" baseline="30000" i="0" sz="2400" u="none" cap="none" strike="noStrike">
              <a:solidFill>
                <a:srgbClr val="000000"/>
              </a:solidFill>
              <a:latin typeface="Arial"/>
              <a:ea typeface="Arial"/>
              <a:cs typeface="Arial"/>
              <a:sym typeface="Arial"/>
            </a:endParaRPr>
          </a:p>
          <a:p>
            <a:pPr indent="0" lvl="0" marL="0" marR="0" rtl="0" algn="l">
              <a:lnSpc>
                <a:spcPct val="106666"/>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it is critical to go through a process of discovery:</a:t>
            </a:r>
            <a:endParaRPr b="0" i="0" sz="2400" u="none" cap="none" strike="noStrike">
              <a:solidFill>
                <a:srgbClr val="000000"/>
              </a:solidFill>
              <a:latin typeface="Arial"/>
              <a:ea typeface="Arial"/>
              <a:cs typeface="Arial"/>
              <a:sym typeface="Arial"/>
            </a:endParaRPr>
          </a:p>
          <a:p>
            <a:pPr indent="0" lvl="0" marL="0" marR="0" rtl="0" algn="l">
              <a:lnSpc>
                <a:spcPct val="106666"/>
              </a:lnSpc>
              <a:spcBef>
                <a:spcPts val="0"/>
              </a:spcBef>
              <a:spcAft>
                <a:spcPts val="0"/>
              </a:spcAft>
              <a:buClr>
                <a:srgbClr val="000000"/>
              </a:buClr>
              <a:buSzPts val="2400"/>
              <a:buFont typeface="Arial"/>
              <a:buNone/>
            </a:pPr>
            <a:r>
              <a:t/>
            </a:r>
            <a:endParaRPr b="0" baseline="3000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Determine the fair market value </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Survey the current market conditions</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Review and prepare your home for sale</a:t>
            </a:r>
            <a:endParaRPr b="0" i="0" sz="2400" u="none" cap="none" strike="noStrike">
              <a:solidFill>
                <a:srgbClr val="000000"/>
              </a:solidFill>
              <a:latin typeface="Arial"/>
              <a:ea typeface="Arial"/>
              <a:cs typeface="Arial"/>
              <a:sym typeface="Arial"/>
            </a:endParaRPr>
          </a:p>
        </p:txBody>
      </p:sp>
      <p:sp>
        <p:nvSpPr>
          <p:cNvPr id="302" name="Google Shape;302;p34"/>
          <p:cNvSpPr txBox="1"/>
          <p:nvPr/>
        </p:nvSpPr>
        <p:spPr>
          <a:xfrm>
            <a:off x="508297" y="1755953"/>
            <a:ext cx="60669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Our mutual objective is to sell your home: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6" name="Shape 306"/>
        <p:cNvGrpSpPr/>
        <p:nvPr/>
      </p:nvGrpSpPr>
      <p:grpSpPr>
        <a:xfrm>
          <a:off x="0" y="0"/>
          <a:ext cx="0" cy="0"/>
          <a:chOff x="0" y="0"/>
          <a:chExt cx="0" cy="0"/>
        </a:xfrm>
      </p:grpSpPr>
      <p:sp>
        <p:nvSpPr>
          <p:cNvPr id="307" name="Google Shape;307;p35"/>
          <p:cNvSpPr txBox="1"/>
          <p:nvPr/>
        </p:nvSpPr>
        <p:spPr>
          <a:xfrm>
            <a:off x="892800" y="3199693"/>
            <a:ext cx="8272800" cy="1359600"/>
          </a:xfrm>
          <a:prstGeom prst="rect">
            <a:avLst/>
          </a:prstGeom>
          <a:noFill/>
          <a:ln>
            <a:noFill/>
          </a:ln>
        </p:spPr>
        <p:txBody>
          <a:bodyPr anchorCtr="0" anchor="t" bIns="0" lIns="0" spcFirstLastPara="1" rIns="0" wrap="square" tIns="12700">
            <a:spAutoFit/>
          </a:bodyPr>
          <a:lstStyle/>
          <a:p>
            <a:pPr indent="0" lvl="0" marL="12700" marR="0" rtl="0" algn="ctr">
              <a:lnSpc>
                <a:spcPct val="97222"/>
              </a:lnSpc>
              <a:spcBef>
                <a:spcPts val="0"/>
              </a:spcBef>
              <a:spcAft>
                <a:spcPts val="0"/>
              </a:spcAft>
              <a:buClr>
                <a:srgbClr val="000000"/>
              </a:buClr>
              <a:buSzPts val="4500"/>
              <a:buFont typeface="Arial"/>
              <a:buNone/>
            </a:pPr>
            <a:r>
              <a:rPr b="0" i="0" lang="en" sz="4500" u="none" cap="none" strike="noStrike">
                <a:solidFill>
                  <a:srgbClr val="FFFFFF"/>
                </a:solidFill>
                <a:latin typeface="Times New Roman"/>
                <a:ea typeface="Times New Roman"/>
                <a:cs typeface="Times New Roman"/>
                <a:sym typeface="Times New Roman"/>
              </a:rPr>
              <a:t>MARKETING FOR</a:t>
            </a:r>
            <a:r>
              <a:rPr lang="en" sz="4500">
                <a:solidFill>
                  <a:srgbClr val="FFFFFF"/>
                </a:solidFill>
                <a:latin typeface="Times New Roman"/>
                <a:ea typeface="Times New Roman"/>
                <a:cs typeface="Times New Roman"/>
                <a:sym typeface="Times New Roman"/>
              </a:rPr>
              <a:t> </a:t>
            </a:r>
            <a:r>
              <a:rPr b="0" i="0" lang="en" sz="4500" u="none" cap="none" strike="noStrike">
                <a:solidFill>
                  <a:srgbClr val="FFFFFF"/>
                </a:solidFill>
                <a:latin typeface="Times New Roman"/>
                <a:ea typeface="Times New Roman"/>
                <a:cs typeface="Times New Roman"/>
                <a:sym typeface="Times New Roman"/>
              </a:rPr>
              <a:t>YOUR HOME</a:t>
            </a:r>
            <a:endParaRPr b="0" i="0" sz="4500" u="none" cap="none" strike="noStrike">
              <a:solidFill>
                <a:srgbClr val="FFFFFF"/>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6"/>
          <p:cNvSpPr txBox="1"/>
          <p:nvPr/>
        </p:nvSpPr>
        <p:spPr>
          <a:xfrm>
            <a:off x="0" y="205489"/>
            <a:ext cx="10058400" cy="1244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MARKETING FOR </a:t>
            </a:r>
            <a:br>
              <a:rPr b="0" i="0" lang="en" sz="4000" u="none" cap="none" strike="noStrike">
                <a:solidFill>
                  <a:srgbClr val="1B355E"/>
                </a:solidFill>
                <a:latin typeface="Times New Roman"/>
                <a:ea typeface="Times New Roman"/>
                <a:cs typeface="Times New Roman"/>
                <a:sym typeface="Times New Roman"/>
              </a:rPr>
            </a:br>
            <a:r>
              <a:rPr b="0" i="0" lang="en" sz="4000" u="none" cap="none" strike="noStrike">
                <a:solidFill>
                  <a:srgbClr val="1B355E"/>
                </a:solidFill>
                <a:latin typeface="Times New Roman"/>
                <a:ea typeface="Times New Roman"/>
                <a:cs typeface="Times New Roman"/>
                <a:sym typeface="Times New Roman"/>
              </a:rPr>
              <a:t>MAXIMUM EXPOSURE</a:t>
            </a:r>
            <a:endParaRPr b="0" i="0" sz="4000" u="none" cap="none" strike="noStrike">
              <a:solidFill>
                <a:srgbClr val="1B355E"/>
              </a:solidFill>
              <a:latin typeface="Times New Roman"/>
              <a:ea typeface="Times New Roman"/>
              <a:cs typeface="Times New Roman"/>
              <a:sym typeface="Times New Roman"/>
            </a:endParaRPr>
          </a:p>
        </p:txBody>
      </p:sp>
      <p:sp>
        <p:nvSpPr>
          <p:cNvPr id="313" name="Google Shape;313;p36"/>
          <p:cNvSpPr txBox="1"/>
          <p:nvPr/>
        </p:nvSpPr>
        <p:spPr>
          <a:xfrm>
            <a:off x="457200" y="2438400"/>
            <a:ext cx="4572000" cy="4894800"/>
          </a:xfrm>
          <a:prstGeom prst="rect">
            <a:avLst/>
          </a:prstGeom>
          <a:noFill/>
          <a:ln>
            <a:noFill/>
          </a:ln>
        </p:spPr>
        <p:txBody>
          <a:bodyPr anchorCtr="0" anchor="t" bIns="45700" lIns="91425" spcFirstLastPara="1" rIns="91425" wrap="square" tIns="45700">
            <a:spAutoFit/>
          </a:bodyPr>
          <a:lstStyle/>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Prepare for the “Window </a:t>
            </a:r>
            <a:br>
              <a:rPr b="0" baseline="30000" i="0" lang="en" sz="2400" u="none" cap="none" strike="noStrike">
                <a:solidFill>
                  <a:srgbClr val="000000"/>
                </a:solidFill>
                <a:latin typeface="Arial"/>
                <a:ea typeface="Arial"/>
                <a:cs typeface="Arial"/>
                <a:sym typeface="Arial"/>
              </a:rPr>
            </a:br>
            <a:r>
              <a:rPr b="0" baseline="30000" i="0" lang="en" sz="2400" u="none" cap="none" strike="noStrike">
                <a:solidFill>
                  <a:srgbClr val="000000"/>
                </a:solidFill>
                <a:latin typeface="Arial"/>
                <a:ea typeface="Arial"/>
                <a:cs typeface="Arial"/>
                <a:sym typeface="Arial"/>
              </a:rPr>
              <a:t>of Opportunity”</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Leverage the attributes of </a:t>
            </a:r>
            <a:br>
              <a:rPr b="0" baseline="30000" i="0" lang="en" sz="2400" u="none" cap="none" strike="noStrike">
                <a:solidFill>
                  <a:srgbClr val="000000"/>
                </a:solidFill>
                <a:latin typeface="Arial"/>
                <a:ea typeface="Arial"/>
                <a:cs typeface="Arial"/>
                <a:sym typeface="Arial"/>
              </a:rPr>
            </a:br>
            <a:r>
              <a:rPr b="0" baseline="30000" i="0" lang="en" sz="2400" u="none" cap="none" strike="noStrike">
                <a:solidFill>
                  <a:srgbClr val="000000"/>
                </a:solidFill>
                <a:latin typeface="Arial"/>
                <a:ea typeface="Arial"/>
                <a:cs typeface="Arial"/>
                <a:sym typeface="Arial"/>
              </a:rPr>
              <a:t>your location</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Prepare and present your home ready for sale</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Highlight your home’s features through professional photography</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Showcase your home to the market through professional and strategic marketing</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Maximize the exposure of your home through our extensive network</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Leverage the brokerage’s reputation and recognition</a:t>
            </a:r>
            <a:endParaRPr b="0" i="0" sz="2400" u="none" cap="none" strike="noStrike">
              <a:solidFill>
                <a:srgbClr val="000000"/>
              </a:solidFill>
              <a:latin typeface="Arial"/>
              <a:ea typeface="Arial"/>
              <a:cs typeface="Arial"/>
              <a:sym typeface="Arial"/>
            </a:endParaRPr>
          </a:p>
        </p:txBody>
      </p:sp>
      <p:sp>
        <p:nvSpPr>
          <p:cNvPr id="314" name="Google Shape;314;p36"/>
          <p:cNvSpPr txBox="1"/>
          <p:nvPr/>
        </p:nvSpPr>
        <p:spPr>
          <a:xfrm>
            <a:off x="5181600" y="2438400"/>
            <a:ext cx="4572000" cy="489480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chemeClr val="dk1"/>
                </a:solidFill>
                <a:latin typeface="Arial"/>
                <a:ea typeface="Arial"/>
                <a:cs typeface="Arial"/>
                <a:sym typeface="Arial"/>
              </a:rPr>
              <a:t>Cooperate and communicate to maintain your home’s perception of value</a:t>
            </a:r>
            <a:endParaRPr b="0" baseline="3000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Cooperate and communicate to maintain your home’s perception of value</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Promote your home locally, nationally, and internationally</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Maximize your home’s web exposure</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Prepare your home so that it is always ready to be shown to potential buyers</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Discuss and review the market’s analysis of your home </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Finalize your sale</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Find your next dream home</a:t>
            </a:r>
            <a:endParaRPr b="0" i="0" sz="2400" u="none" cap="none" strike="noStrike">
              <a:solidFill>
                <a:srgbClr val="000000"/>
              </a:solidFill>
              <a:latin typeface="Arial"/>
              <a:ea typeface="Arial"/>
              <a:cs typeface="Arial"/>
              <a:sym typeface="Arial"/>
            </a:endParaRPr>
          </a:p>
        </p:txBody>
      </p:sp>
      <p:sp>
        <p:nvSpPr>
          <p:cNvPr id="315" name="Google Shape;315;p36"/>
          <p:cNvSpPr txBox="1"/>
          <p:nvPr/>
        </p:nvSpPr>
        <p:spPr>
          <a:xfrm>
            <a:off x="2477850" y="1717425"/>
            <a:ext cx="5102700" cy="2283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1400"/>
              <a:buFont typeface="Arial"/>
              <a:buNone/>
            </a:pPr>
            <a:r>
              <a:rPr b="1" i="0" lang="en" sz="1400" u="none" cap="none" strike="noStrike">
                <a:solidFill>
                  <a:srgbClr val="1B355E"/>
                </a:solidFill>
                <a:latin typeface="Arial"/>
                <a:ea typeface="Arial"/>
                <a:cs typeface="Arial"/>
                <a:sym typeface="Arial"/>
              </a:rPr>
              <a:t>TOGETHER WE WILL: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7"/>
          <p:cNvSpPr txBox="1"/>
          <p:nvPr/>
        </p:nvSpPr>
        <p:spPr>
          <a:xfrm>
            <a:off x="0" y="245142"/>
            <a:ext cx="10058400" cy="1244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THE WINDOW OF</a:t>
            </a:r>
            <a:endParaRPr b="0" i="0" sz="4000" u="none" cap="none" strike="noStrike">
              <a:solidFill>
                <a:srgbClr val="1B355E"/>
              </a:solidFill>
              <a:latin typeface="Times New Roman"/>
              <a:ea typeface="Times New Roman"/>
              <a:cs typeface="Times New Roman"/>
              <a:sym typeface="Times New Roman"/>
            </a:endParaRPr>
          </a:p>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OPPORTUNITY</a:t>
            </a:r>
            <a:endParaRPr b="0" i="0" sz="4000" u="none" cap="none" strike="noStrike">
              <a:solidFill>
                <a:srgbClr val="1B355E"/>
              </a:solidFill>
              <a:latin typeface="Times New Roman"/>
              <a:ea typeface="Times New Roman"/>
              <a:cs typeface="Times New Roman"/>
              <a:sym typeface="Times New Roman"/>
            </a:endParaRPr>
          </a:p>
        </p:txBody>
      </p:sp>
      <p:sp>
        <p:nvSpPr>
          <p:cNvPr id="321" name="Google Shape;321;p37"/>
          <p:cNvSpPr txBox="1"/>
          <p:nvPr/>
        </p:nvSpPr>
        <p:spPr>
          <a:xfrm>
            <a:off x="1902190" y="1921671"/>
            <a:ext cx="6254100" cy="2283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1400"/>
              <a:buFont typeface="Arial"/>
              <a:buNone/>
            </a:pPr>
            <a:r>
              <a:rPr b="1" i="0" lang="en" sz="1400" u="none" cap="none" strike="noStrike">
                <a:solidFill>
                  <a:srgbClr val="1B355E"/>
                </a:solidFill>
                <a:latin typeface="Arial"/>
                <a:ea typeface="Arial"/>
                <a:cs typeface="Arial"/>
                <a:sym typeface="Arial"/>
              </a:rPr>
              <a:t>MAKING THE MOST OF INITIAL INTEREST</a:t>
            </a:r>
            <a:endParaRPr b="0" i="0" sz="1400" u="none" cap="none" strike="noStrike">
              <a:solidFill>
                <a:srgbClr val="000000"/>
              </a:solidFill>
              <a:latin typeface="Arial"/>
              <a:ea typeface="Arial"/>
              <a:cs typeface="Arial"/>
              <a:sym typeface="Arial"/>
            </a:endParaRPr>
          </a:p>
        </p:txBody>
      </p:sp>
      <p:pic>
        <p:nvPicPr>
          <p:cNvPr descr="Chart&#10;&#10;Description automatically generated with medium confidence" id="322" name="Google Shape;322;p37"/>
          <p:cNvPicPr preferRelativeResize="0"/>
          <p:nvPr/>
        </p:nvPicPr>
        <p:blipFill rotWithShape="1">
          <a:blip r:embed="rId3">
            <a:alphaModFix/>
          </a:blip>
          <a:srcRect b="0" l="0" r="0" t="0"/>
          <a:stretch/>
        </p:blipFill>
        <p:spPr>
          <a:xfrm>
            <a:off x="1134932" y="2320798"/>
            <a:ext cx="7471784" cy="3884801"/>
          </a:xfrm>
          <a:prstGeom prst="rect">
            <a:avLst/>
          </a:prstGeom>
          <a:noFill/>
          <a:ln>
            <a:noFill/>
          </a:ln>
        </p:spPr>
      </p:pic>
      <p:sp>
        <p:nvSpPr>
          <p:cNvPr id="323" name="Google Shape;323;p37"/>
          <p:cNvSpPr txBox="1"/>
          <p:nvPr/>
        </p:nvSpPr>
        <p:spPr>
          <a:xfrm>
            <a:off x="1833000" y="6629400"/>
            <a:ext cx="63924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The “Window of Opportunity” is the period in which your home will receive its maximum exposure — typically when it is new on the market. </a:t>
            </a:r>
            <a:endParaRPr b="0" i="0" sz="2400" u="none" cap="none" strike="noStrike">
              <a:solidFill>
                <a:srgbClr val="000000"/>
              </a:solidFill>
              <a:latin typeface="Arial"/>
              <a:ea typeface="Arial"/>
              <a:cs typeface="Arial"/>
              <a:sym typeface="Arial"/>
            </a:endParaRPr>
          </a:p>
          <a:p>
            <a:pPr indent="0" lvl="0" marL="0" marR="0" rtl="0" algn="l">
              <a:lnSpc>
                <a:spcPct val="106666"/>
              </a:lnSpc>
              <a:spcBef>
                <a:spcPts val="0"/>
              </a:spcBef>
              <a:spcAft>
                <a:spcPts val="0"/>
              </a:spcAft>
              <a:buClr>
                <a:srgbClr val="000000"/>
              </a:buClr>
              <a:buSzPts val="2400"/>
              <a:buFont typeface="Arial"/>
              <a:buNone/>
            </a:pPr>
            <a:r>
              <a:t/>
            </a:r>
            <a:endParaRPr b="0" baseline="30000" i="0" sz="2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38"/>
          <p:cNvPicPr preferRelativeResize="0"/>
          <p:nvPr/>
        </p:nvPicPr>
        <p:blipFill rotWithShape="1">
          <a:blip r:embed="rId3">
            <a:alphaModFix/>
          </a:blip>
          <a:srcRect b="168" l="12183" r="58725" t="0"/>
          <a:stretch/>
        </p:blipFill>
        <p:spPr>
          <a:xfrm>
            <a:off x="0" y="0"/>
            <a:ext cx="3114345" cy="7785874"/>
          </a:xfrm>
          <a:prstGeom prst="rect">
            <a:avLst/>
          </a:prstGeom>
          <a:noFill/>
          <a:ln>
            <a:noFill/>
          </a:ln>
        </p:spPr>
      </p:pic>
      <p:sp>
        <p:nvSpPr>
          <p:cNvPr id="329" name="Google Shape;329;p38"/>
          <p:cNvSpPr txBox="1"/>
          <p:nvPr/>
        </p:nvSpPr>
        <p:spPr>
          <a:xfrm>
            <a:off x="3402964" y="662689"/>
            <a:ext cx="6426900" cy="1244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MARKETING YOUR </a:t>
            </a:r>
            <a:br>
              <a:rPr b="0" i="0" lang="en" sz="4000" u="none" cap="none" strike="noStrike">
                <a:solidFill>
                  <a:srgbClr val="1B355E"/>
                </a:solidFill>
                <a:latin typeface="Times New Roman"/>
                <a:ea typeface="Times New Roman"/>
                <a:cs typeface="Times New Roman"/>
                <a:sym typeface="Times New Roman"/>
              </a:rPr>
            </a:br>
            <a:r>
              <a:rPr b="0" i="0" lang="en" sz="4000" u="none" cap="none" strike="noStrike">
                <a:solidFill>
                  <a:srgbClr val="1B355E"/>
                </a:solidFill>
                <a:latin typeface="Times New Roman"/>
                <a:ea typeface="Times New Roman"/>
                <a:cs typeface="Times New Roman"/>
                <a:sym typeface="Times New Roman"/>
              </a:rPr>
              <a:t>LOCATION</a:t>
            </a:r>
            <a:endParaRPr b="0" i="0" sz="4000" u="none" cap="none" strike="noStrike">
              <a:solidFill>
                <a:srgbClr val="1B355E"/>
              </a:solidFill>
              <a:latin typeface="Times New Roman"/>
              <a:ea typeface="Times New Roman"/>
              <a:cs typeface="Times New Roman"/>
              <a:sym typeface="Times New Roman"/>
            </a:endParaRPr>
          </a:p>
        </p:txBody>
      </p:sp>
      <p:sp>
        <p:nvSpPr>
          <p:cNvPr id="330" name="Google Shape;330;p38"/>
          <p:cNvSpPr txBox="1"/>
          <p:nvPr/>
        </p:nvSpPr>
        <p:spPr>
          <a:xfrm>
            <a:off x="3644574" y="2842128"/>
            <a:ext cx="5866200" cy="3786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The 3 most important criteria to consider when buying a property are LOCATION, LOCATION, LOCATION. </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baseline="3000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In fact, buyers are often attracted to a general location, a neighborhood, or even a certain street well before settling on a specific home.</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baseline="3000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Understanding your location’s positives and negatives are important when determining price, and very significant in the marketing of your home</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grpSp>
        <p:nvGrpSpPr>
          <p:cNvPr id="335" name="Google Shape;335;p39"/>
          <p:cNvGrpSpPr/>
          <p:nvPr/>
        </p:nvGrpSpPr>
        <p:grpSpPr>
          <a:xfrm>
            <a:off x="1096557" y="2007812"/>
            <a:ext cx="806960" cy="806960"/>
            <a:chOff x="922374" y="3935093"/>
            <a:chExt cx="530860" cy="530860"/>
          </a:xfrm>
        </p:grpSpPr>
        <p:sp>
          <p:nvSpPr>
            <p:cNvPr id="336" name="Google Shape;336;p39"/>
            <p:cNvSpPr/>
            <p:nvPr/>
          </p:nvSpPr>
          <p:spPr>
            <a:xfrm>
              <a:off x="922374" y="3935093"/>
              <a:ext cx="530860" cy="530860"/>
            </a:xfrm>
            <a:custGeom>
              <a:rect b="b" l="l" r="r" t="t"/>
              <a:pathLst>
                <a:path extrusionOk="0" h="530860" w="530860">
                  <a:moveTo>
                    <a:pt x="265175" y="530351"/>
                  </a:moveTo>
                  <a:lnTo>
                    <a:pt x="312842" y="526079"/>
                  </a:lnTo>
                  <a:lnTo>
                    <a:pt x="357706" y="513762"/>
                  </a:lnTo>
                  <a:lnTo>
                    <a:pt x="399017" y="494148"/>
                  </a:lnTo>
                  <a:lnTo>
                    <a:pt x="436027" y="467987"/>
                  </a:lnTo>
                  <a:lnTo>
                    <a:pt x="467987" y="436027"/>
                  </a:lnTo>
                  <a:lnTo>
                    <a:pt x="494148" y="399017"/>
                  </a:lnTo>
                  <a:lnTo>
                    <a:pt x="513762" y="357706"/>
                  </a:lnTo>
                  <a:lnTo>
                    <a:pt x="526079" y="312842"/>
                  </a:lnTo>
                  <a:lnTo>
                    <a:pt x="530351" y="265175"/>
                  </a:lnTo>
                  <a:lnTo>
                    <a:pt x="526079" y="217509"/>
                  </a:lnTo>
                  <a:lnTo>
                    <a:pt x="513762" y="172645"/>
                  </a:lnTo>
                  <a:lnTo>
                    <a:pt x="494148" y="131334"/>
                  </a:lnTo>
                  <a:lnTo>
                    <a:pt x="467987" y="94324"/>
                  </a:lnTo>
                  <a:lnTo>
                    <a:pt x="436027" y="62364"/>
                  </a:lnTo>
                  <a:lnTo>
                    <a:pt x="399017" y="36203"/>
                  </a:lnTo>
                  <a:lnTo>
                    <a:pt x="357706" y="16589"/>
                  </a:lnTo>
                  <a:lnTo>
                    <a:pt x="312842" y="4272"/>
                  </a:lnTo>
                  <a:lnTo>
                    <a:pt x="265175" y="0"/>
                  </a:lnTo>
                  <a:lnTo>
                    <a:pt x="217509" y="4272"/>
                  </a:lnTo>
                  <a:lnTo>
                    <a:pt x="172645" y="16589"/>
                  </a:lnTo>
                  <a:lnTo>
                    <a:pt x="131334" y="36203"/>
                  </a:lnTo>
                  <a:lnTo>
                    <a:pt x="94324" y="62364"/>
                  </a:lnTo>
                  <a:lnTo>
                    <a:pt x="62364" y="94324"/>
                  </a:lnTo>
                  <a:lnTo>
                    <a:pt x="36203" y="131334"/>
                  </a:lnTo>
                  <a:lnTo>
                    <a:pt x="16589" y="172645"/>
                  </a:lnTo>
                  <a:lnTo>
                    <a:pt x="4272" y="217509"/>
                  </a:lnTo>
                  <a:lnTo>
                    <a:pt x="0" y="265175"/>
                  </a:lnTo>
                  <a:lnTo>
                    <a:pt x="4272" y="312842"/>
                  </a:lnTo>
                  <a:lnTo>
                    <a:pt x="16589" y="357706"/>
                  </a:lnTo>
                  <a:lnTo>
                    <a:pt x="36203" y="399017"/>
                  </a:lnTo>
                  <a:lnTo>
                    <a:pt x="62364" y="436027"/>
                  </a:lnTo>
                  <a:lnTo>
                    <a:pt x="94324" y="467987"/>
                  </a:lnTo>
                  <a:lnTo>
                    <a:pt x="131334" y="494148"/>
                  </a:lnTo>
                  <a:lnTo>
                    <a:pt x="172645" y="513762"/>
                  </a:lnTo>
                  <a:lnTo>
                    <a:pt x="217509" y="526079"/>
                  </a:lnTo>
                  <a:lnTo>
                    <a:pt x="265175" y="530351"/>
                  </a:lnTo>
                  <a:close/>
                </a:path>
              </a:pathLst>
            </a:custGeom>
            <a:noFill/>
            <a:ln cap="flat" cmpd="sng" w="9525">
              <a:solidFill>
                <a:srgbClr val="93959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37" name="Google Shape;337;p39"/>
            <p:cNvSpPr/>
            <p:nvPr/>
          </p:nvSpPr>
          <p:spPr>
            <a:xfrm>
              <a:off x="1044477" y="4090210"/>
              <a:ext cx="286384" cy="220345"/>
            </a:xfrm>
            <a:custGeom>
              <a:rect b="b" l="l" r="r" t="t"/>
              <a:pathLst>
                <a:path extrusionOk="0" h="220345" w="286384">
                  <a:moveTo>
                    <a:pt x="104546" y="22009"/>
                  </a:moveTo>
                  <a:lnTo>
                    <a:pt x="0" y="22009"/>
                  </a:lnTo>
                  <a:lnTo>
                    <a:pt x="0" y="220116"/>
                  </a:lnTo>
                  <a:lnTo>
                    <a:pt x="286156" y="220116"/>
                  </a:lnTo>
                  <a:lnTo>
                    <a:pt x="286156" y="198107"/>
                  </a:lnTo>
                  <a:lnTo>
                    <a:pt x="22009" y="198107"/>
                  </a:lnTo>
                  <a:lnTo>
                    <a:pt x="22009" y="110058"/>
                  </a:lnTo>
                  <a:lnTo>
                    <a:pt x="100451" y="110058"/>
                  </a:lnTo>
                  <a:lnTo>
                    <a:pt x="102228" y="103959"/>
                  </a:lnTo>
                  <a:lnTo>
                    <a:pt x="106205" y="96498"/>
                  </a:lnTo>
                  <a:lnTo>
                    <a:pt x="111772" y="89763"/>
                  </a:lnTo>
                  <a:lnTo>
                    <a:pt x="113846" y="88049"/>
                  </a:lnTo>
                  <a:lnTo>
                    <a:pt x="22009" y="88049"/>
                  </a:lnTo>
                  <a:lnTo>
                    <a:pt x="22009" y="44018"/>
                  </a:lnTo>
                  <a:lnTo>
                    <a:pt x="88049" y="44018"/>
                  </a:lnTo>
                  <a:lnTo>
                    <a:pt x="91478" y="39903"/>
                  </a:lnTo>
                  <a:lnTo>
                    <a:pt x="104546" y="22009"/>
                  </a:lnTo>
                  <a:close/>
                </a:path>
                <a:path extrusionOk="0" h="220345" w="286384">
                  <a:moveTo>
                    <a:pt x="286156" y="110058"/>
                  </a:moveTo>
                  <a:lnTo>
                    <a:pt x="264134" y="110058"/>
                  </a:lnTo>
                  <a:lnTo>
                    <a:pt x="264134" y="198107"/>
                  </a:lnTo>
                  <a:lnTo>
                    <a:pt x="286156" y="198107"/>
                  </a:lnTo>
                  <a:lnTo>
                    <a:pt x="286156" y="110058"/>
                  </a:lnTo>
                  <a:close/>
                </a:path>
                <a:path extrusionOk="0" h="220345" w="286384">
                  <a:moveTo>
                    <a:pt x="100451" y="110058"/>
                  </a:moveTo>
                  <a:lnTo>
                    <a:pt x="78409" y="110058"/>
                  </a:lnTo>
                  <a:lnTo>
                    <a:pt x="77482" y="114185"/>
                  </a:lnTo>
                  <a:lnTo>
                    <a:pt x="77038" y="117868"/>
                  </a:lnTo>
                  <a:lnTo>
                    <a:pt x="77038" y="121069"/>
                  </a:lnTo>
                  <a:lnTo>
                    <a:pt x="87866" y="157696"/>
                  </a:lnTo>
                  <a:lnTo>
                    <a:pt x="117617" y="182291"/>
                  </a:lnTo>
                  <a:lnTo>
                    <a:pt x="143078" y="187109"/>
                  </a:lnTo>
                  <a:lnTo>
                    <a:pt x="156310" y="185904"/>
                  </a:lnTo>
                  <a:lnTo>
                    <a:pt x="168517" y="182291"/>
                  </a:lnTo>
                  <a:lnTo>
                    <a:pt x="179698" y="176270"/>
                  </a:lnTo>
                  <a:lnTo>
                    <a:pt x="189852" y="167843"/>
                  </a:lnTo>
                  <a:lnTo>
                    <a:pt x="192139" y="165087"/>
                  </a:lnTo>
                  <a:lnTo>
                    <a:pt x="143078" y="165087"/>
                  </a:lnTo>
                  <a:lnTo>
                    <a:pt x="134155" y="164293"/>
                  </a:lnTo>
                  <a:lnTo>
                    <a:pt x="102228" y="138182"/>
                  </a:lnTo>
                  <a:lnTo>
                    <a:pt x="99047" y="121069"/>
                  </a:lnTo>
                  <a:lnTo>
                    <a:pt x="99842" y="112148"/>
                  </a:lnTo>
                  <a:lnTo>
                    <a:pt x="100451" y="110058"/>
                  </a:lnTo>
                  <a:close/>
                </a:path>
                <a:path extrusionOk="0" h="220345" w="286384">
                  <a:moveTo>
                    <a:pt x="191938" y="77038"/>
                  </a:moveTo>
                  <a:lnTo>
                    <a:pt x="143078" y="77038"/>
                  </a:lnTo>
                  <a:lnTo>
                    <a:pt x="151996" y="77835"/>
                  </a:lnTo>
                  <a:lnTo>
                    <a:pt x="160181" y="80224"/>
                  </a:lnTo>
                  <a:lnTo>
                    <a:pt x="186301" y="112148"/>
                  </a:lnTo>
                  <a:lnTo>
                    <a:pt x="187096" y="121069"/>
                  </a:lnTo>
                  <a:lnTo>
                    <a:pt x="186301" y="129991"/>
                  </a:lnTo>
                  <a:lnTo>
                    <a:pt x="160181" y="161910"/>
                  </a:lnTo>
                  <a:lnTo>
                    <a:pt x="143078" y="165087"/>
                  </a:lnTo>
                  <a:lnTo>
                    <a:pt x="192139" y="165087"/>
                  </a:lnTo>
                  <a:lnTo>
                    <a:pt x="198272" y="157696"/>
                  </a:lnTo>
                  <a:lnTo>
                    <a:pt x="204289" y="146518"/>
                  </a:lnTo>
                  <a:lnTo>
                    <a:pt x="207900" y="134308"/>
                  </a:lnTo>
                  <a:lnTo>
                    <a:pt x="209105" y="121069"/>
                  </a:lnTo>
                  <a:lnTo>
                    <a:pt x="209105" y="117868"/>
                  </a:lnTo>
                  <a:lnTo>
                    <a:pt x="208648" y="114185"/>
                  </a:lnTo>
                  <a:lnTo>
                    <a:pt x="207733" y="110058"/>
                  </a:lnTo>
                  <a:lnTo>
                    <a:pt x="286156" y="110058"/>
                  </a:lnTo>
                  <a:lnTo>
                    <a:pt x="286156" y="88049"/>
                  </a:lnTo>
                  <a:lnTo>
                    <a:pt x="200164" y="88049"/>
                  </a:lnTo>
                  <a:lnTo>
                    <a:pt x="191938" y="77038"/>
                  </a:lnTo>
                  <a:close/>
                </a:path>
                <a:path extrusionOk="0" h="220345" w="286384">
                  <a:moveTo>
                    <a:pt x="143078" y="55029"/>
                  </a:moveTo>
                  <a:lnTo>
                    <a:pt x="125316" y="57093"/>
                  </a:lnTo>
                  <a:lnTo>
                    <a:pt x="109880" y="63285"/>
                  </a:lnTo>
                  <a:lnTo>
                    <a:pt x="96768" y="73604"/>
                  </a:lnTo>
                  <a:lnTo>
                    <a:pt x="85978" y="88049"/>
                  </a:lnTo>
                  <a:lnTo>
                    <a:pt x="113846" y="88049"/>
                  </a:lnTo>
                  <a:lnTo>
                    <a:pt x="118501" y="84201"/>
                  </a:lnTo>
                  <a:lnTo>
                    <a:pt x="125963" y="80224"/>
                  </a:lnTo>
                  <a:lnTo>
                    <a:pt x="134155" y="77835"/>
                  </a:lnTo>
                  <a:lnTo>
                    <a:pt x="143078" y="77038"/>
                  </a:lnTo>
                  <a:lnTo>
                    <a:pt x="191938" y="77038"/>
                  </a:lnTo>
                  <a:lnTo>
                    <a:pt x="189373" y="73604"/>
                  </a:lnTo>
                  <a:lnTo>
                    <a:pt x="176260" y="63285"/>
                  </a:lnTo>
                  <a:lnTo>
                    <a:pt x="160827" y="57093"/>
                  </a:lnTo>
                  <a:lnTo>
                    <a:pt x="143078" y="55029"/>
                  </a:lnTo>
                  <a:close/>
                </a:path>
                <a:path extrusionOk="0" h="220345" w="286384">
                  <a:moveTo>
                    <a:pt x="286156" y="22009"/>
                  </a:moveTo>
                  <a:lnTo>
                    <a:pt x="181597" y="22009"/>
                  </a:lnTo>
                  <a:lnTo>
                    <a:pt x="194665" y="39903"/>
                  </a:lnTo>
                  <a:lnTo>
                    <a:pt x="198107" y="44018"/>
                  </a:lnTo>
                  <a:lnTo>
                    <a:pt x="264134" y="44018"/>
                  </a:lnTo>
                  <a:lnTo>
                    <a:pt x="264134" y="88049"/>
                  </a:lnTo>
                  <a:lnTo>
                    <a:pt x="286156" y="88049"/>
                  </a:lnTo>
                  <a:lnTo>
                    <a:pt x="286156" y="22009"/>
                  </a:lnTo>
                  <a:close/>
                </a:path>
                <a:path extrusionOk="0" h="220345" w="286384">
                  <a:moveTo>
                    <a:pt x="242125" y="55029"/>
                  </a:moveTo>
                  <a:lnTo>
                    <a:pt x="220116" y="55029"/>
                  </a:lnTo>
                  <a:lnTo>
                    <a:pt x="220116" y="77038"/>
                  </a:lnTo>
                  <a:lnTo>
                    <a:pt x="242125" y="77038"/>
                  </a:lnTo>
                  <a:lnTo>
                    <a:pt x="242125" y="55029"/>
                  </a:lnTo>
                  <a:close/>
                </a:path>
                <a:path extrusionOk="0" h="220345" w="286384">
                  <a:moveTo>
                    <a:pt x="66027" y="11010"/>
                  </a:moveTo>
                  <a:lnTo>
                    <a:pt x="22009" y="11010"/>
                  </a:lnTo>
                  <a:lnTo>
                    <a:pt x="22009" y="22009"/>
                  </a:lnTo>
                  <a:lnTo>
                    <a:pt x="66027" y="22009"/>
                  </a:lnTo>
                  <a:lnTo>
                    <a:pt x="66027" y="11010"/>
                  </a:lnTo>
                  <a:close/>
                </a:path>
                <a:path extrusionOk="0" h="220345" w="286384">
                  <a:moveTo>
                    <a:pt x="192595" y="0"/>
                  </a:moveTo>
                  <a:lnTo>
                    <a:pt x="93548" y="0"/>
                  </a:lnTo>
                  <a:lnTo>
                    <a:pt x="90106" y="4127"/>
                  </a:lnTo>
                  <a:lnTo>
                    <a:pt x="77038" y="22009"/>
                  </a:lnTo>
                  <a:lnTo>
                    <a:pt x="209105" y="22009"/>
                  </a:lnTo>
                  <a:lnTo>
                    <a:pt x="196037" y="4127"/>
                  </a:lnTo>
                  <a:lnTo>
                    <a:pt x="192595" y="0"/>
                  </a:lnTo>
                  <a:close/>
                </a:path>
              </a:pathLst>
            </a:custGeom>
            <a:solidFill>
              <a:srgbClr val="1B355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38" name="Google Shape;338;p39"/>
          <p:cNvSpPr txBox="1"/>
          <p:nvPr/>
        </p:nvSpPr>
        <p:spPr>
          <a:xfrm>
            <a:off x="0" y="357889"/>
            <a:ext cx="10058400" cy="1244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PREPARE TO PRESENT </a:t>
            </a:r>
            <a:br>
              <a:rPr b="0" i="0" lang="en" sz="4000" u="none" cap="none" strike="noStrike">
                <a:solidFill>
                  <a:srgbClr val="1B355E"/>
                </a:solidFill>
                <a:latin typeface="Times New Roman"/>
                <a:ea typeface="Times New Roman"/>
                <a:cs typeface="Times New Roman"/>
                <a:sym typeface="Times New Roman"/>
              </a:rPr>
            </a:br>
            <a:r>
              <a:rPr b="0" i="0" lang="en" sz="4000" u="none" cap="none" strike="noStrike">
                <a:solidFill>
                  <a:srgbClr val="1B355E"/>
                </a:solidFill>
                <a:latin typeface="Times New Roman"/>
                <a:ea typeface="Times New Roman"/>
                <a:cs typeface="Times New Roman"/>
                <a:sym typeface="Times New Roman"/>
              </a:rPr>
              <a:t>YOUR HOME</a:t>
            </a:r>
            <a:endParaRPr b="0" i="0" sz="4000" u="none" cap="none" strike="noStrike">
              <a:solidFill>
                <a:srgbClr val="1B355E"/>
              </a:solidFill>
              <a:latin typeface="Times New Roman"/>
              <a:ea typeface="Times New Roman"/>
              <a:cs typeface="Times New Roman"/>
              <a:sym typeface="Times New Roman"/>
            </a:endParaRPr>
          </a:p>
        </p:txBody>
      </p:sp>
      <p:sp>
        <p:nvSpPr>
          <p:cNvPr id="339" name="Google Shape;339;p39"/>
          <p:cNvSpPr txBox="1"/>
          <p:nvPr/>
        </p:nvSpPr>
        <p:spPr>
          <a:xfrm>
            <a:off x="2280298" y="2099100"/>
            <a:ext cx="5876100" cy="20625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PROFESSIONAL PHOTOGRAPHY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Whether in print or on the web, photos are often the first impression a potential buyer will receive. A fully prepared home that is clean, tidy, with clear sightlines, and shot in its best natural light will speak volumes to potential buyers. </a:t>
            </a:r>
            <a:endParaRPr b="0" i="0" sz="2400" u="none" cap="none" strike="noStrike">
              <a:solidFill>
                <a:srgbClr val="000000"/>
              </a:solidFill>
              <a:latin typeface="Arial"/>
              <a:ea typeface="Arial"/>
              <a:cs typeface="Arial"/>
              <a:sym typeface="Arial"/>
            </a:endParaRPr>
          </a:p>
        </p:txBody>
      </p:sp>
      <p:pic>
        <p:nvPicPr>
          <p:cNvPr id="340" name="Google Shape;340;p39"/>
          <p:cNvPicPr preferRelativeResize="0"/>
          <p:nvPr/>
        </p:nvPicPr>
        <p:blipFill rotWithShape="1">
          <a:blip r:embed="rId3">
            <a:alphaModFix/>
          </a:blip>
          <a:srcRect b="0" l="0" r="0" t="0"/>
          <a:stretch/>
        </p:blipFill>
        <p:spPr>
          <a:xfrm>
            <a:off x="5319917" y="4953000"/>
            <a:ext cx="3661339" cy="2443550"/>
          </a:xfrm>
          <a:prstGeom prst="rect">
            <a:avLst/>
          </a:prstGeom>
          <a:noFill/>
          <a:ln cap="flat" cmpd="sng" w="69850">
            <a:solidFill>
              <a:srgbClr val="FFFFFF"/>
            </a:solidFill>
            <a:prstDash val="solid"/>
            <a:round/>
            <a:headEnd len="sm" w="sm" type="none"/>
            <a:tailEnd len="sm" w="sm" type="none"/>
          </a:ln>
          <a:effectLst>
            <a:outerShdw blurRad="63500" sx="102000" rotWithShape="0" algn="ctr" sy="102000">
              <a:srgbClr val="000000">
                <a:alpha val="40000"/>
              </a:srgbClr>
            </a:outerShdw>
          </a:effectLst>
        </p:spPr>
      </p:pic>
      <p:pic>
        <p:nvPicPr>
          <p:cNvPr id="341" name="Google Shape;341;p39"/>
          <p:cNvPicPr preferRelativeResize="0"/>
          <p:nvPr/>
        </p:nvPicPr>
        <p:blipFill rotWithShape="1">
          <a:blip r:embed="rId4">
            <a:alphaModFix/>
          </a:blip>
          <a:srcRect b="0" l="0" r="0" t="0"/>
          <a:stretch/>
        </p:blipFill>
        <p:spPr>
          <a:xfrm>
            <a:off x="2133600" y="4495800"/>
            <a:ext cx="3661339" cy="2440894"/>
          </a:xfrm>
          <a:prstGeom prst="rect">
            <a:avLst/>
          </a:prstGeom>
          <a:noFill/>
          <a:ln cap="flat" cmpd="sng" w="69850">
            <a:solidFill>
              <a:srgbClr val="FFFFFF"/>
            </a:solidFill>
            <a:prstDash val="solid"/>
            <a:round/>
            <a:headEnd len="sm" w="sm" type="none"/>
            <a:tailEnd len="sm" w="sm" type="none"/>
          </a:ln>
          <a:effectLst>
            <a:outerShdw blurRad="63500" sx="102000" rotWithShape="0" algn="ctr" sy="102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0"/>
          <p:cNvSpPr txBox="1"/>
          <p:nvPr/>
        </p:nvSpPr>
        <p:spPr>
          <a:xfrm>
            <a:off x="0" y="357889"/>
            <a:ext cx="10058400" cy="1244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PREPARE TO PRESENT </a:t>
            </a:r>
            <a:br>
              <a:rPr b="0" i="0" lang="en" sz="4000" u="none" cap="none" strike="noStrike">
                <a:solidFill>
                  <a:srgbClr val="1B355E"/>
                </a:solidFill>
                <a:latin typeface="Times New Roman"/>
                <a:ea typeface="Times New Roman"/>
                <a:cs typeface="Times New Roman"/>
                <a:sym typeface="Times New Roman"/>
              </a:rPr>
            </a:br>
            <a:r>
              <a:rPr b="0" i="0" lang="en" sz="4000" u="none" cap="none" strike="noStrike">
                <a:solidFill>
                  <a:srgbClr val="1B355E"/>
                </a:solidFill>
                <a:latin typeface="Times New Roman"/>
                <a:ea typeface="Times New Roman"/>
                <a:cs typeface="Times New Roman"/>
                <a:sym typeface="Times New Roman"/>
              </a:rPr>
              <a:t>YOUR HOME</a:t>
            </a:r>
            <a:endParaRPr b="0" i="0" sz="4000" u="none" cap="none" strike="noStrike">
              <a:solidFill>
                <a:srgbClr val="1B355E"/>
              </a:solidFill>
              <a:latin typeface="Times New Roman"/>
              <a:ea typeface="Times New Roman"/>
              <a:cs typeface="Times New Roman"/>
              <a:sym typeface="Times New Roman"/>
            </a:endParaRPr>
          </a:p>
        </p:txBody>
      </p:sp>
      <p:grpSp>
        <p:nvGrpSpPr>
          <p:cNvPr id="347" name="Google Shape;347;p40"/>
          <p:cNvGrpSpPr/>
          <p:nvPr/>
        </p:nvGrpSpPr>
        <p:grpSpPr>
          <a:xfrm>
            <a:off x="644096" y="2164867"/>
            <a:ext cx="797405" cy="797405"/>
            <a:chOff x="922374" y="5330063"/>
            <a:chExt cx="530860" cy="530860"/>
          </a:xfrm>
        </p:grpSpPr>
        <p:sp>
          <p:nvSpPr>
            <p:cNvPr id="348" name="Google Shape;348;p40"/>
            <p:cNvSpPr/>
            <p:nvPr/>
          </p:nvSpPr>
          <p:spPr>
            <a:xfrm>
              <a:off x="922374" y="5330063"/>
              <a:ext cx="530860" cy="530860"/>
            </a:xfrm>
            <a:custGeom>
              <a:rect b="b" l="l" r="r" t="t"/>
              <a:pathLst>
                <a:path extrusionOk="0" h="530860" w="530860">
                  <a:moveTo>
                    <a:pt x="265175" y="530351"/>
                  </a:moveTo>
                  <a:lnTo>
                    <a:pt x="312842" y="526079"/>
                  </a:lnTo>
                  <a:lnTo>
                    <a:pt x="357706" y="513762"/>
                  </a:lnTo>
                  <a:lnTo>
                    <a:pt x="399017" y="494148"/>
                  </a:lnTo>
                  <a:lnTo>
                    <a:pt x="436027" y="467987"/>
                  </a:lnTo>
                  <a:lnTo>
                    <a:pt x="467987" y="436027"/>
                  </a:lnTo>
                  <a:lnTo>
                    <a:pt x="494148" y="399017"/>
                  </a:lnTo>
                  <a:lnTo>
                    <a:pt x="513762" y="357706"/>
                  </a:lnTo>
                  <a:lnTo>
                    <a:pt x="526079" y="312842"/>
                  </a:lnTo>
                  <a:lnTo>
                    <a:pt x="530351" y="265175"/>
                  </a:lnTo>
                  <a:lnTo>
                    <a:pt x="526079" y="217509"/>
                  </a:lnTo>
                  <a:lnTo>
                    <a:pt x="513762" y="172645"/>
                  </a:lnTo>
                  <a:lnTo>
                    <a:pt x="494148" y="131334"/>
                  </a:lnTo>
                  <a:lnTo>
                    <a:pt x="467987" y="94324"/>
                  </a:lnTo>
                  <a:lnTo>
                    <a:pt x="436027" y="62364"/>
                  </a:lnTo>
                  <a:lnTo>
                    <a:pt x="399017" y="36203"/>
                  </a:lnTo>
                  <a:lnTo>
                    <a:pt x="357706" y="16589"/>
                  </a:lnTo>
                  <a:lnTo>
                    <a:pt x="312842" y="4272"/>
                  </a:lnTo>
                  <a:lnTo>
                    <a:pt x="265175" y="0"/>
                  </a:lnTo>
                  <a:lnTo>
                    <a:pt x="217509" y="4272"/>
                  </a:lnTo>
                  <a:lnTo>
                    <a:pt x="172645" y="16589"/>
                  </a:lnTo>
                  <a:lnTo>
                    <a:pt x="131334" y="36203"/>
                  </a:lnTo>
                  <a:lnTo>
                    <a:pt x="94324" y="62364"/>
                  </a:lnTo>
                  <a:lnTo>
                    <a:pt x="62364" y="94324"/>
                  </a:lnTo>
                  <a:lnTo>
                    <a:pt x="36203" y="131334"/>
                  </a:lnTo>
                  <a:lnTo>
                    <a:pt x="16589" y="172645"/>
                  </a:lnTo>
                  <a:lnTo>
                    <a:pt x="4272" y="217509"/>
                  </a:lnTo>
                  <a:lnTo>
                    <a:pt x="0" y="265175"/>
                  </a:lnTo>
                  <a:lnTo>
                    <a:pt x="4272" y="312842"/>
                  </a:lnTo>
                  <a:lnTo>
                    <a:pt x="16589" y="357706"/>
                  </a:lnTo>
                  <a:lnTo>
                    <a:pt x="36203" y="399017"/>
                  </a:lnTo>
                  <a:lnTo>
                    <a:pt x="62364" y="436027"/>
                  </a:lnTo>
                  <a:lnTo>
                    <a:pt x="94324" y="467987"/>
                  </a:lnTo>
                  <a:lnTo>
                    <a:pt x="131334" y="494148"/>
                  </a:lnTo>
                  <a:lnTo>
                    <a:pt x="172645" y="513762"/>
                  </a:lnTo>
                  <a:lnTo>
                    <a:pt x="217509" y="526079"/>
                  </a:lnTo>
                  <a:lnTo>
                    <a:pt x="265175" y="530351"/>
                  </a:lnTo>
                  <a:close/>
                </a:path>
              </a:pathLst>
            </a:custGeom>
            <a:noFill/>
            <a:ln cap="flat" cmpd="sng" w="9525">
              <a:solidFill>
                <a:srgbClr val="93959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49" name="Google Shape;349;p40"/>
            <p:cNvSpPr/>
            <p:nvPr/>
          </p:nvSpPr>
          <p:spPr>
            <a:xfrm>
              <a:off x="1026416" y="5477767"/>
              <a:ext cx="322580" cy="230504"/>
            </a:xfrm>
            <a:custGeom>
              <a:rect b="b" l="l" r="r" t="t"/>
              <a:pathLst>
                <a:path extrusionOk="0" h="230504" w="322580">
                  <a:moveTo>
                    <a:pt x="287731" y="0"/>
                  </a:moveTo>
                  <a:lnTo>
                    <a:pt x="34531" y="0"/>
                  </a:lnTo>
                  <a:lnTo>
                    <a:pt x="34531" y="156095"/>
                  </a:lnTo>
                  <a:lnTo>
                    <a:pt x="8635" y="182702"/>
                  </a:lnTo>
                  <a:lnTo>
                    <a:pt x="2882" y="188468"/>
                  </a:lnTo>
                  <a:lnTo>
                    <a:pt x="0" y="195186"/>
                  </a:lnTo>
                  <a:lnTo>
                    <a:pt x="0" y="210045"/>
                  </a:lnTo>
                  <a:lnTo>
                    <a:pt x="2755" y="216408"/>
                  </a:lnTo>
                  <a:lnTo>
                    <a:pt x="13779" y="227431"/>
                  </a:lnTo>
                  <a:lnTo>
                    <a:pt x="20142" y="230187"/>
                  </a:lnTo>
                  <a:lnTo>
                    <a:pt x="302120" y="230187"/>
                  </a:lnTo>
                  <a:lnTo>
                    <a:pt x="308470" y="227431"/>
                  </a:lnTo>
                  <a:lnTo>
                    <a:pt x="319506" y="216408"/>
                  </a:lnTo>
                  <a:lnTo>
                    <a:pt x="322262" y="210045"/>
                  </a:lnTo>
                  <a:lnTo>
                    <a:pt x="322262" y="207162"/>
                  </a:lnTo>
                  <a:lnTo>
                    <a:pt x="24460" y="207162"/>
                  </a:lnTo>
                  <a:lnTo>
                    <a:pt x="23025" y="205727"/>
                  </a:lnTo>
                  <a:lnTo>
                    <a:pt x="23025" y="200939"/>
                  </a:lnTo>
                  <a:lnTo>
                    <a:pt x="23494" y="199504"/>
                  </a:lnTo>
                  <a:lnTo>
                    <a:pt x="24460" y="198539"/>
                  </a:lnTo>
                  <a:lnTo>
                    <a:pt x="51079" y="172643"/>
                  </a:lnTo>
                  <a:lnTo>
                    <a:pt x="303844" y="172643"/>
                  </a:lnTo>
                  <a:lnTo>
                    <a:pt x="287731" y="156095"/>
                  </a:lnTo>
                  <a:lnTo>
                    <a:pt x="287731" y="149618"/>
                  </a:lnTo>
                  <a:lnTo>
                    <a:pt x="57556" y="149618"/>
                  </a:lnTo>
                  <a:lnTo>
                    <a:pt x="57556" y="23012"/>
                  </a:lnTo>
                  <a:lnTo>
                    <a:pt x="287731" y="23012"/>
                  </a:lnTo>
                  <a:lnTo>
                    <a:pt x="287731" y="0"/>
                  </a:lnTo>
                  <a:close/>
                </a:path>
                <a:path extrusionOk="0" h="230504" w="322580">
                  <a:moveTo>
                    <a:pt x="303844" y="172643"/>
                  </a:moveTo>
                  <a:lnTo>
                    <a:pt x="271195" y="172643"/>
                  </a:lnTo>
                  <a:lnTo>
                    <a:pt x="297802" y="198539"/>
                  </a:lnTo>
                  <a:lnTo>
                    <a:pt x="298767" y="199504"/>
                  </a:lnTo>
                  <a:lnTo>
                    <a:pt x="299250" y="200939"/>
                  </a:lnTo>
                  <a:lnTo>
                    <a:pt x="299250" y="205727"/>
                  </a:lnTo>
                  <a:lnTo>
                    <a:pt x="297802" y="207162"/>
                  </a:lnTo>
                  <a:lnTo>
                    <a:pt x="322262" y="207162"/>
                  </a:lnTo>
                  <a:lnTo>
                    <a:pt x="322262" y="195186"/>
                  </a:lnTo>
                  <a:lnTo>
                    <a:pt x="319392" y="188468"/>
                  </a:lnTo>
                  <a:lnTo>
                    <a:pt x="313639" y="182702"/>
                  </a:lnTo>
                  <a:lnTo>
                    <a:pt x="303844" y="172643"/>
                  </a:lnTo>
                  <a:close/>
                </a:path>
                <a:path extrusionOk="0" h="230504" w="322580">
                  <a:moveTo>
                    <a:pt x="287731" y="23012"/>
                  </a:moveTo>
                  <a:lnTo>
                    <a:pt x="264718" y="23012"/>
                  </a:lnTo>
                  <a:lnTo>
                    <a:pt x="264718" y="149618"/>
                  </a:lnTo>
                  <a:lnTo>
                    <a:pt x="287731" y="149618"/>
                  </a:lnTo>
                  <a:lnTo>
                    <a:pt x="287731" y="23012"/>
                  </a:lnTo>
                  <a:close/>
                </a:path>
              </a:pathLst>
            </a:custGeom>
            <a:solidFill>
              <a:srgbClr val="1B355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50" name="Google Shape;350;p40"/>
          <p:cNvSpPr txBox="1"/>
          <p:nvPr/>
        </p:nvSpPr>
        <p:spPr>
          <a:xfrm>
            <a:off x="2324352" y="2251500"/>
            <a:ext cx="59250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DIGITAL TOOLS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Using current technology helps showcase the true essence of the property and its environment. Lifestyle videos, 3D virtual tours, and aerial drone footage all provide a realistic depiction of the intended space and livability. </a:t>
            </a:r>
            <a:endParaRPr b="0" i="0" sz="2400" u="none" cap="none" strike="noStrike">
              <a:solidFill>
                <a:srgbClr val="000000"/>
              </a:solidFill>
              <a:latin typeface="Arial"/>
              <a:ea typeface="Arial"/>
              <a:cs typeface="Arial"/>
              <a:sym typeface="Arial"/>
            </a:endParaRPr>
          </a:p>
        </p:txBody>
      </p:sp>
      <p:pic>
        <p:nvPicPr>
          <p:cNvPr id="351" name="Google Shape;351;p40"/>
          <p:cNvPicPr preferRelativeResize="0"/>
          <p:nvPr/>
        </p:nvPicPr>
        <p:blipFill rotWithShape="1">
          <a:blip r:embed="rId3">
            <a:alphaModFix/>
          </a:blip>
          <a:srcRect b="0" l="0" r="0" t="0"/>
          <a:stretch/>
        </p:blipFill>
        <p:spPr>
          <a:xfrm>
            <a:off x="1333138" y="4565755"/>
            <a:ext cx="3886202" cy="2440893"/>
          </a:xfrm>
          <a:prstGeom prst="rect">
            <a:avLst/>
          </a:prstGeom>
          <a:noFill/>
          <a:ln>
            <a:noFill/>
          </a:ln>
        </p:spPr>
      </p:pic>
      <p:pic>
        <p:nvPicPr>
          <p:cNvPr id="352" name="Google Shape;352;p40"/>
          <p:cNvPicPr preferRelativeResize="0"/>
          <p:nvPr/>
        </p:nvPicPr>
        <p:blipFill rotWithShape="1">
          <a:blip r:embed="rId4">
            <a:alphaModFix/>
          </a:blip>
          <a:srcRect b="0" l="0" r="0" t="0"/>
          <a:stretch/>
        </p:blipFill>
        <p:spPr>
          <a:xfrm>
            <a:off x="5301854" y="4565754"/>
            <a:ext cx="3423408" cy="244089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1"/>
          <p:cNvSpPr txBox="1"/>
          <p:nvPr/>
        </p:nvSpPr>
        <p:spPr>
          <a:xfrm>
            <a:off x="0" y="357889"/>
            <a:ext cx="10058400" cy="1244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PREPARE TO PRESENT </a:t>
            </a:r>
            <a:br>
              <a:rPr b="0" i="0" lang="en" sz="4000" u="none" cap="none" strike="noStrike">
                <a:solidFill>
                  <a:srgbClr val="1B355E"/>
                </a:solidFill>
                <a:latin typeface="Times New Roman"/>
                <a:ea typeface="Times New Roman"/>
                <a:cs typeface="Times New Roman"/>
                <a:sym typeface="Times New Roman"/>
              </a:rPr>
            </a:br>
            <a:r>
              <a:rPr b="0" i="0" lang="en" sz="4000" u="none" cap="none" strike="noStrike">
                <a:solidFill>
                  <a:srgbClr val="1B355E"/>
                </a:solidFill>
                <a:latin typeface="Times New Roman"/>
                <a:ea typeface="Times New Roman"/>
                <a:cs typeface="Times New Roman"/>
                <a:sym typeface="Times New Roman"/>
              </a:rPr>
              <a:t>YOUR HOME</a:t>
            </a:r>
            <a:endParaRPr b="0" i="0" sz="4000" u="none" cap="none" strike="noStrike">
              <a:solidFill>
                <a:srgbClr val="1B355E"/>
              </a:solidFill>
              <a:latin typeface="Times New Roman"/>
              <a:ea typeface="Times New Roman"/>
              <a:cs typeface="Times New Roman"/>
              <a:sym typeface="Times New Roman"/>
            </a:endParaRPr>
          </a:p>
        </p:txBody>
      </p:sp>
      <p:grpSp>
        <p:nvGrpSpPr>
          <p:cNvPr id="358" name="Google Shape;358;p41"/>
          <p:cNvGrpSpPr/>
          <p:nvPr/>
        </p:nvGrpSpPr>
        <p:grpSpPr>
          <a:xfrm>
            <a:off x="643891" y="2469679"/>
            <a:ext cx="797405" cy="797403"/>
            <a:chOff x="922374" y="6367397"/>
            <a:chExt cx="530860" cy="530859"/>
          </a:xfrm>
        </p:grpSpPr>
        <p:sp>
          <p:nvSpPr>
            <p:cNvPr id="359" name="Google Shape;359;p41"/>
            <p:cNvSpPr/>
            <p:nvPr/>
          </p:nvSpPr>
          <p:spPr>
            <a:xfrm>
              <a:off x="922374" y="6367397"/>
              <a:ext cx="530860" cy="530859"/>
            </a:xfrm>
            <a:custGeom>
              <a:rect b="b" l="l" r="r" t="t"/>
              <a:pathLst>
                <a:path extrusionOk="0" h="530859" w="530860">
                  <a:moveTo>
                    <a:pt x="265175" y="530351"/>
                  </a:moveTo>
                  <a:lnTo>
                    <a:pt x="312842" y="526079"/>
                  </a:lnTo>
                  <a:lnTo>
                    <a:pt x="357706" y="513762"/>
                  </a:lnTo>
                  <a:lnTo>
                    <a:pt x="399017" y="494148"/>
                  </a:lnTo>
                  <a:lnTo>
                    <a:pt x="436027" y="467987"/>
                  </a:lnTo>
                  <a:lnTo>
                    <a:pt x="467987" y="436027"/>
                  </a:lnTo>
                  <a:lnTo>
                    <a:pt x="494148" y="399017"/>
                  </a:lnTo>
                  <a:lnTo>
                    <a:pt x="513762" y="357706"/>
                  </a:lnTo>
                  <a:lnTo>
                    <a:pt x="526079" y="312842"/>
                  </a:lnTo>
                  <a:lnTo>
                    <a:pt x="530351" y="265175"/>
                  </a:lnTo>
                  <a:lnTo>
                    <a:pt x="526079" y="217509"/>
                  </a:lnTo>
                  <a:lnTo>
                    <a:pt x="513762" y="172645"/>
                  </a:lnTo>
                  <a:lnTo>
                    <a:pt x="494148" y="131334"/>
                  </a:lnTo>
                  <a:lnTo>
                    <a:pt x="467987" y="94324"/>
                  </a:lnTo>
                  <a:lnTo>
                    <a:pt x="436027" y="62364"/>
                  </a:lnTo>
                  <a:lnTo>
                    <a:pt x="399017" y="36203"/>
                  </a:lnTo>
                  <a:lnTo>
                    <a:pt x="357706" y="16589"/>
                  </a:lnTo>
                  <a:lnTo>
                    <a:pt x="312842" y="4272"/>
                  </a:lnTo>
                  <a:lnTo>
                    <a:pt x="265175" y="0"/>
                  </a:lnTo>
                  <a:lnTo>
                    <a:pt x="217509" y="4272"/>
                  </a:lnTo>
                  <a:lnTo>
                    <a:pt x="172645" y="16589"/>
                  </a:lnTo>
                  <a:lnTo>
                    <a:pt x="131334" y="36203"/>
                  </a:lnTo>
                  <a:lnTo>
                    <a:pt x="94324" y="62364"/>
                  </a:lnTo>
                  <a:lnTo>
                    <a:pt x="62364" y="94324"/>
                  </a:lnTo>
                  <a:lnTo>
                    <a:pt x="36203" y="131334"/>
                  </a:lnTo>
                  <a:lnTo>
                    <a:pt x="16589" y="172645"/>
                  </a:lnTo>
                  <a:lnTo>
                    <a:pt x="4272" y="217509"/>
                  </a:lnTo>
                  <a:lnTo>
                    <a:pt x="0" y="265175"/>
                  </a:lnTo>
                  <a:lnTo>
                    <a:pt x="4272" y="312842"/>
                  </a:lnTo>
                  <a:lnTo>
                    <a:pt x="16589" y="357706"/>
                  </a:lnTo>
                  <a:lnTo>
                    <a:pt x="36203" y="399017"/>
                  </a:lnTo>
                  <a:lnTo>
                    <a:pt x="62364" y="436027"/>
                  </a:lnTo>
                  <a:lnTo>
                    <a:pt x="94324" y="467987"/>
                  </a:lnTo>
                  <a:lnTo>
                    <a:pt x="131334" y="494148"/>
                  </a:lnTo>
                  <a:lnTo>
                    <a:pt x="172645" y="513762"/>
                  </a:lnTo>
                  <a:lnTo>
                    <a:pt x="217509" y="526079"/>
                  </a:lnTo>
                  <a:lnTo>
                    <a:pt x="265175" y="530351"/>
                  </a:lnTo>
                  <a:close/>
                </a:path>
              </a:pathLst>
            </a:custGeom>
            <a:noFill/>
            <a:ln cap="flat" cmpd="sng" w="9525">
              <a:solidFill>
                <a:srgbClr val="93959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0" name="Google Shape;360;p41"/>
            <p:cNvSpPr/>
            <p:nvPr/>
          </p:nvSpPr>
          <p:spPr>
            <a:xfrm>
              <a:off x="1031970" y="6519857"/>
              <a:ext cx="311150" cy="233679"/>
            </a:xfrm>
            <a:custGeom>
              <a:rect b="b" l="l" r="r" t="t"/>
              <a:pathLst>
                <a:path extrusionOk="0" h="233679" w="311150">
                  <a:moveTo>
                    <a:pt x="266700" y="0"/>
                  </a:moveTo>
                  <a:lnTo>
                    <a:pt x="44450" y="0"/>
                  </a:lnTo>
                  <a:lnTo>
                    <a:pt x="37766" y="609"/>
                  </a:lnTo>
                  <a:lnTo>
                    <a:pt x="11112" y="33337"/>
                  </a:lnTo>
                  <a:lnTo>
                    <a:pt x="11112" y="108356"/>
                  </a:lnTo>
                  <a:lnTo>
                    <a:pt x="6252" y="113826"/>
                  </a:lnTo>
                  <a:lnTo>
                    <a:pt x="2779" y="119814"/>
                  </a:lnTo>
                  <a:lnTo>
                    <a:pt x="695" y="126322"/>
                  </a:lnTo>
                  <a:lnTo>
                    <a:pt x="0" y="133350"/>
                  </a:lnTo>
                  <a:lnTo>
                    <a:pt x="0" y="233362"/>
                  </a:lnTo>
                  <a:lnTo>
                    <a:pt x="55562" y="233362"/>
                  </a:lnTo>
                  <a:lnTo>
                    <a:pt x="55562" y="211137"/>
                  </a:lnTo>
                  <a:lnTo>
                    <a:pt x="22225" y="211137"/>
                  </a:lnTo>
                  <a:lnTo>
                    <a:pt x="22225" y="130124"/>
                  </a:lnTo>
                  <a:lnTo>
                    <a:pt x="23266" y="127457"/>
                  </a:lnTo>
                  <a:lnTo>
                    <a:pt x="27444" y="123278"/>
                  </a:lnTo>
                  <a:lnTo>
                    <a:pt x="30099" y="122237"/>
                  </a:lnTo>
                  <a:lnTo>
                    <a:pt x="309146" y="122237"/>
                  </a:lnTo>
                  <a:lnTo>
                    <a:pt x="308370" y="119814"/>
                  </a:lnTo>
                  <a:lnTo>
                    <a:pt x="304897" y="113826"/>
                  </a:lnTo>
                  <a:lnTo>
                    <a:pt x="300037" y="108356"/>
                  </a:lnTo>
                  <a:lnTo>
                    <a:pt x="300037" y="100012"/>
                  </a:lnTo>
                  <a:lnTo>
                    <a:pt x="33337" y="100012"/>
                  </a:lnTo>
                  <a:lnTo>
                    <a:pt x="33337" y="30111"/>
                  </a:lnTo>
                  <a:lnTo>
                    <a:pt x="34378" y="27444"/>
                  </a:lnTo>
                  <a:lnTo>
                    <a:pt x="38557" y="23266"/>
                  </a:lnTo>
                  <a:lnTo>
                    <a:pt x="41211" y="22225"/>
                  </a:lnTo>
                  <a:lnTo>
                    <a:pt x="298120" y="22225"/>
                  </a:lnTo>
                  <a:lnTo>
                    <a:pt x="297608" y="20494"/>
                  </a:lnTo>
                  <a:lnTo>
                    <a:pt x="273384" y="609"/>
                  </a:lnTo>
                  <a:lnTo>
                    <a:pt x="266700" y="0"/>
                  </a:lnTo>
                  <a:close/>
                </a:path>
                <a:path extrusionOk="0" h="233679" w="311150">
                  <a:moveTo>
                    <a:pt x="309146" y="122237"/>
                  </a:moveTo>
                  <a:lnTo>
                    <a:pt x="281051" y="122237"/>
                  </a:lnTo>
                  <a:lnTo>
                    <a:pt x="283718" y="123278"/>
                  </a:lnTo>
                  <a:lnTo>
                    <a:pt x="287883" y="127457"/>
                  </a:lnTo>
                  <a:lnTo>
                    <a:pt x="288925" y="130124"/>
                  </a:lnTo>
                  <a:lnTo>
                    <a:pt x="288925" y="211137"/>
                  </a:lnTo>
                  <a:lnTo>
                    <a:pt x="255587" y="211137"/>
                  </a:lnTo>
                  <a:lnTo>
                    <a:pt x="255587" y="233362"/>
                  </a:lnTo>
                  <a:lnTo>
                    <a:pt x="311150" y="233362"/>
                  </a:lnTo>
                  <a:lnTo>
                    <a:pt x="311150" y="133350"/>
                  </a:lnTo>
                  <a:lnTo>
                    <a:pt x="310454" y="126322"/>
                  </a:lnTo>
                  <a:lnTo>
                    <a:pt x="309146" y="122237"/>
                  </a:lnTo>
                  <a:close/>
                </a:path>
                <a:path extrusionOk="0" h="233679" w="311150">
                  <a:moveTo>
                    <a:pt x="277812" y="188912"/>
                  </a:moveTo>
                  <a:lnTo>
                    <a:pt x="33337" y="188912"/>
                  </a:lnTo>
                  <a:lnTo>
                    <a:pt x="33337" y="211137"/>
                  </a:lnTo>
                  <a:lnTo>
                    <a:pt x="277812" y="211137"/>
                  </a:lnTo>
                  <a:lnTo>
                    <a:pt x="277812" y="188912"/>
                  </a:lnTo>
                  <a:close/>
                </a:path>
                <a:path extrusionOk="0" h="233679" w="311150">
                  <a:moveTo>
                    <a:pt x="141693" y="55562"/>
                  </a:moveTo>
                  <a:lnTo>
                    <a:pt x="88900" y="55562"/>
                  </a:lnTo>
                  <a:lnTo>
                    <a:pt x="82216" y="56171"/>
                  </a:lnTo>
                  <a:lnTo>
                    <a:pt x="55562" y="88900"/>
                  </a:lnTo>
                  <a:lnTo>
                    <a:pt x="55562" y="100012"/>
                  </a:lnTo>
                  <a:lnTo>
                    <a:pt x="77787" y="100012"/>
                  </a:lnTo>
                  <a:lnTo>
                    <a:pt x="77787" y="85674"/>
                  </a:lnTo>
                  <a:lnTo>
                    <a:pt x="78828" y="83007"/>
                  </a:lnTo>
                  <a:lnTo>
                    <a:pt x="83007" y="78828"/>
                  </a:lnTo>
                  <a:lnTo>
                    <a:pt x="85661" y="77787"/>
                  </a:lnTo>
                  <a:lnTo>
                    <a:pt x="253670" y="77787"/>
                  </a:lnTo>
                  <a:lnTo>
                    <a:pt x="253158" y="76057"/>
                  </a:lnTo>
                  <a:lnTo>
                    <a:pt x="250122" y="70415"/>
                  </a:lnTo>
                  <a:lnTo>
                    <a:pt x="245872" y="65290"/>
                  </a:lnTo>
                  <a:lnTo>
                    <a:pt x="244203" y="63906"/>
                  </a:lnTo>
                  <a:lnTo>
                    <a:pt x="155575" y="63906"/>
                  </a:lnTo>
                  <a:lnTo>
                    <a:pt x="149085" y="58343"/>
                  </a:lnTo>
                  <a:lnTo>
                    <a:pt x="141693" y="55562"/>
                  </a:lnTo>
                  <a:close/>
                </a:path>
                <a:path extrusionOk="0" h="233679" w="311150">
                  <a:moveTo>
                    <a:pt x="174561" y="77787"/>
                  </a:moveTo>
                  <a:lnTo>
                    <a:pt x="136588" y="77787"/>
                  </a:lnTo>
                  <a:lnTo>
                    <a:pt x="139255" y="78828"/>
                  </a:lnTo>
                  <a:lnTo>
                    <a:pt x="143421" y="83007"/>
                  </a:lnTo>
                  <a:lnTo>
                    <a:pt x="144462" y="85674"/>
                  </a:lnTo>
                  <a:lnTo>
                    <a:pt x="144462" y="100012"/>
                  </a:lnTo>
                  <a:lnTo>
                    <a:pt x="166687" y="100012"/>
                  </a:lnTo>
                  <a:lnTo>
                    <a:pt x="166687" y="85674"/>
                  </a:lnTo>
                  <a:lnTo>
                    <a:pt x="167728" y="83007"/>
                  </a:lnTo>
                  <a:lnTo>
                    <a:pt x="171907" y="78828"/>
                  </a:lnTo>
                  <a:lnTo>
                    <a:pt x="174561" y="77787"/>
                  </a:lnTo>
                  <a:close/>
                </a:path>
                <a:path extrusionOk="0" h="233679" w="311150">
                  <a:moveTo>
                    <a:pt x="253670" y="77787"/>
                  </a:moveTo>
                  <a:lnTo>
                    <a:pt x="225488" y="77787"/>
                  </a:lnTo>
                  <a:lnTo>
                    <a:pt x="228155" y="78828"/>
                  </a:lnTo>
                  <a:lnTo>
                    <a:pt x="232321" y="83007"/>
                  </a:lnTo>
                  <a:lnTo>
                    <a:pt x="233362" y="85674"/>
                  </a:lnTo>
                  <a:lnTo>
                    <a:pt x="233362" y="100012"/>
                  </a:lnTo>
                  <a:lnTo>
                    <a:pt x="255587" y="100012"/>
                  </a:lnTo>
                  <a:lnTo>
                    <a:pt x="255587" y="88900"/>
                  </a:lnTo>
                  <a:lnTo>
                    <a:pt x="254980" y="82217"/>
                  </a:lnTo>
                  <a:lnTo>
                    <a:pt x="253670" y="77787"/>
                  </a:lnTo>
                  <a:close/>
                </a:path>
                <a:path extrusionOk="0" h="233679" w="311150">
                  <a:moveTo>
                    <a:pt x="298120" y="22225"/>
                  </a:moveTo>
                  <a:lnTo>
                    <a:pt x="269938" y="22225"/>
                  </a:lnTo>
                  <a:lnTo>
                    <a:pt x="272605" y="23266"/>
                  </a:lnTo>
                  <a:lnTo>
                    <a:pt x="276771" y="27444"/>
                  </a:lnTo>
                  <a:lnTo>
                    <a:pt x="277812" y="30111"/>
                  </a:lnTo>
                  <a:lnTo>
                    <a:pt x="277812" y="100012"/>
                  </a:lnTo>
                  <a:lnTo>
                    <a:pt x="300037" y="100012"/>
                  </a:lnTo>
                  <a:lnTo>
                    <a:pt x="300037" y="33337"/>
                  </a:lnTo>
                  <a:lnTo>
                    <a:pt x="299430" y="26655"/>
                  </a:lnTo>
                  <a:lnTo>
                    <a:pt x="298120" y="22225"/>
                  </a:lnTo>
                  <a:close/>
                </a:path>
                <a:path extrusionOk="0" h="233679" w="311150">
                  <a:moveTo>
                    <a:pt x="222250" y="55562"/>
                  </a:moveTo>
                  <a:lnTo>
                    <a:pt x="169468" y="55562"/>
                  </a:lnTo>
                  <a:lnTo>
                    <a:pt x="162064" y="58343"/>
                  </a:lnTo>
                  <a:lnTo>
                    <a:pt x="155575" y="63906"/>
                  </a:lnTo>
                  <a:lnTo>
                    <a:pt x="244203" y="63906"/>
                  </a:lnTo>
                  <a:lnTo>
                    <a:pt x="240745" y="61038"/>
                  </a:lnTo>
                  <a:lnTo>
                    <a:pt x="235099" y="57997"/>
                  </a:lnTo>
                  <a:lnTo>
                    <a:pt x="228934" y="56171"/>
                  </a:lnTo>
                  <a:lnTo>
                    <a:pt x="222250" y="55562"/>
                  </a:lnTo>
                  <a:close/>
                </a:path>
              </a:pathLst>
            </a:custGeom>
            <a:solidFill>
              <a:srgbClr val="1B355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61" name="Google Shape;361;p41"/>
          <p:cNvSpPr txBox="1"/>
          <p:nvPr/>
        </p:nvSpPr>
        <p:spPr>
          <a:xfrm>
            <a:off x="1823100" y="2251500"/>
            <a:ext cx="6802200" cy="24321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HOME STAGING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According to The National Association of REALTORS®, 83% of buyers’ agents say that staging makes it easier for buyers to ‘visualize’ the property as their future home, and 44% say it increases the dollar value offered. Additionally, 53% of sellers’ agents say that staging a home decreases the amount of time a home spends on the market. </a:t>
            </a:r>
            <a:endParaRPr b="0" i="0" sz="2400" u="none" cap="none" strike="noStrike">
              <a:solidFill>
                <a:srgbClr val="000000"/>
              </a:solidFill>
              <a:latin typeface="Arial"/>
              <a:ea typeface="Arial"/>
              <a:cs typeface="Arial"/>
              <a:sym typeface="Arial"/>
            </a:endParaRPr>
          </a:p>
        </p:txBody>
      </p:sp>
      <p:pic>
        <p:nvPicPr>
          <p:cNvPr id="362" name="Google Shape;362;p41"/>
          <p:cNvPicPr preferRelativeResize="0"/>
          <p:nvPr/>
        </p:nvPicPr>
        <p:blipFill rotWithShape="1">
          <a:blip r:embed="rId3">
            <a:alphaModFix/>
          </a:blip>
          <a:srcRect b="0" l="0" r="0" t="0"/>
          <a:stretch/>
        </p:blipFill>
        <p:spPr>
          <a:xfrm>
            <a:off x="1441279" y="4928635"/>
            <a:ext cx="3655961" cy="2440890"/>
          </a:xfrm>
          <a:prstGeom prst="rect">
            <a:avLst/>
          </a:prstGeom>
          <a:noFill/>
          <a:ln>
            <a:noFill/>
          </a:ln>
        </p:spPr>
      </p:pic>
      <p:pic>
        <p:nvPicPr>
          <p:cNvPr id="363" name="Google Shape;363;p41"/>
          <p:cNvPicPr preferRelativeResize="0"/>
          <p:nvPr/>
        </p:nvPicPr>
        <p:blipFill rotWithShape="1">
          <a:blip r:embed="rId4">
            <a:alphaModFix/>
          </a:blip>
          <a:srcRect b="0" l="7513" r="18603" t="0"/>
          <a:stretch/>
        </p:blipFill>
        <p:spPr>
          <a:xfrm>
            <a:off x="5248591" y="4925823"/>
            <a:ext cx="3657601" cy="24387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 name="Shape 66"/>
        <p:cNvGrpSpPr/>
        <p:nvPr/>
      </p:nvGrpSpPr>
      <p:grpSpPr>
        <a:xfrm>
          <a:off x="0" y="0"/>
          <a:ext cx="0" cy="0"/>
          <a:chOff x="0" y="0"/>
          <a:chExt cx="0" cy="0"/>
        </a:xfrm>
      </p:grpSpPr>
      <p:sp>
        <p:nvSpPr>
          <p:cNvPr id="67" name="Google Shape;67;p15"/>
          <p:cNvSpPr txBox="1"/>
          <p:nvPr/>
        </p:nvSpPr>
        <p:spPr>
          <a:xfrm>
            <a:off x="664435" y="968375"/>
            <a:ext cx="8667300" cy="938100"/>
          </a:xfrm>
          <a:prstGeom prst="rect">
            <a:avLst/>
          </a:prstGeom>
          <a:noFill/>
          <a:ln>
            <a:noFill/>
          </a:ln>
        </p:spPr>
        <p:txBody>
          <a:bodyPr anchorCtr="0" anchor="t" bIns="91425" lIns="91425" spcFirstLastPara="1" rIns="91425" wrap="square" tIns="91425">
            <a:noAutofit/>
          </a:bodyPr>
          <a:lstStyle/>
          <a:p>
            <a:pPr indent="-330200" lvl="0" marL="342900" marR="0" rtl="0" algn="l">
              <a:lnSpc>
                <a:spcPct val="100000"/>
              </a:lnSpc>
              <a:spcBef>
                <a:spcPts val="0"/>
              </a:spcBef>
              <a:spcAft>
                <a:spcPts val="0"/>
              </a:spcAft>
              <a:buClr>
                <a:srgbClr val="000000"/>
              </a:buClr>
              <a:buSzPts val="2200"/>
              <a:buFont typeface="Arial"/>
              <a:buChar char="•"/>
            </a:pPr>
            <a:r>
              <a:rPr b="0" baseline="30000" i="0" lang="en" sz="2200" u="none" cap="none" strike="noStrike">
                <a:solidFill>
                  <a:srgbClr val="000000"/>
                </a:solidFill>
                <a:latin typeface="Arial"/>
                <a:ea typeface="Arial"/>
                <a:cs typeface="Arial"/>
                <a:sym typeface="Arial"/>
              </a:rPr>
              <a:t>The most important decision you can make when buying or selling a home is to find the right REALTOR®. You need someone with experience and someone who is dedicated to looking out for YOUR best interests.</a:t>
            </a:r>
            <a:endParaRPr b="0" baseline="30000" i="0" sz="2200" u="none" cap="none" strike="noStrike">
              <a:solidFill>
                <a:srgbClr val="000000"/>
              </a:solidFill>
              <a:latin typeface="Arial"/>
              <a:ea typeface="Arial"/>
              <a:cs typeface="Arial"/>
              <a:sym typeface="Arial"/>
            </a:endParaRPr>
          </a:p>
        </p:txBody>
      </p:sp>
      <p:sp>
        <p:nvSpPr>
          <p:cNvPr id="68" name="Google Shape;68;p15"/>
          <p:cNvSpPr txBox="1"/>
          <p:nvPr/>
        </p:nvSpPr>
        <p:spPr>
          <a:xfrm>
            <a:off x="644254" y="2417640"/>
            <a:ext cx="8769900" cy="1200600"/>
          </a:xfrm>
          <a:prstGeom prst="rect">
            <a:avLst/>
          </a:prstGeom>
          <a:noFill/>
          <a:ln>
            <a:noFill/>
          </a:ln>
        </p:spPr>
        <p:txBody>
          <a:bodyPr anchorCtr="0" anchor="t" bIns="91425" lIns="91425" spcFirstLastPara="1" rIns="91425" wrap="square" tIns="91425">
            <a:spAutoFit/>
          </a:bodyPr>
          <a:lstStyle/>
          <a:p>
            <a:pPr indent="-330200" lvl="0" marL="342900" marR="0" rtl="0" algn="l">
              <a:lnSpc>
                <a:spcPct val="100000"/>
              </a:lnSpc>
              <a:spcBef>
                <a:spcPts val="0"/>
              </a:spcBef>
              <a:spcAft>
                <a:spcPts val="0"/>
              </a:spcAft>
              <a:buClr>
                <a:srgbClr val="000000"/>
              </a:buClr>
              <a:buSzPts val="2200"/>
              <a:buFont typeface="Arial"/>
              <a:buChar char="•"/>
            </a:pPr>
            <a:r>
              <a:rPr b="0" baseline="30000" i="0" lang="en" sz="2200" u="none" cap="none" strike="noStrike">
                <a:solidFill>
                  <a:srgbClr val="000000"/>
                </a:solidFill>
                <a:latin typeface="Arial"/>
                <a:ea typeface="Arial"/>
                <a:cs typeface="Arial"/>
                <a:sym typeface="Arial"/>
              </a:rPr>
              <a:t>(Name) is an energetic, passionate, and driven individual who thrives on going the extra mile. (Name) brings this passion and drive to every client relationship (she) develops. (She) is a top producer for RE/MAX Metro, focusing on luxury properties and their communities.</a:t>
            </a:r>
            <a:endParaRPr b="0" i="0" sz="2200" u="none" cap="none" strike="noStrike">
              <a:solidFill>
                <a:srgbClr val="000000"/>
              </a:solidFill>
              <a:latin typeface="Arial"/>
              <a:ea typeface="Arial"/>
              <a:cs typeface="Arial"/>
              <a:sym typeface="Arial"/>
            </a:endParaRPr>
          </a:p>
        </p:txBody>
      </p:sp>
      <p:sp>
        <p:nvSpPr>
          <p:cNvPr id="69" name="Google Shape;69;p15"/>
          <p:cNvSpPr txBox="1"/>
          <p:nvPr/>
        </p:nvSpPr>
        <p:spPr>
          <a:xfrm>
            <a:off x="644246" y="4129425"/>
            <a:ext cx="8604000" cy="12006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rgbClr val="000000"/>
              </a:buClr>
              <a:buSzPts val="2200"/>
              <a:buFont typeface="Arial"/>
              <a:buChar char="•"/>
            </a:pPr>
            <a:r>
              <a:rPr b="0" baseline="30000" i="0" lang="en" sz="2200" u="none" cap="none" strike="noStrike">
                <a:solidFill>
                  <a:srgbClr val="000000"/>
                </a:solidFill>
                <a:latin typeface="Arial"/>
                <a:ea typeface="Arial"/>
                <a:cs typeface="Arial"/>
                <a:sym typeface="Arial"/>
              </a:rPr>
              <a:t>(Name) attributes (her) success in real estate to (her) ability to understand the individual motivations of each client and (her) desire to forge lasting relationships with them. (She) measures (her) achievements by the value (she’s) added and the difference (she’s) made.</a:t>
            </a:r>
            <a:endParaRPr b="0" baseline="30000" i="0" sz="2200" u="none" cap="none" strike="noStrike">
              <a:solidFill>
                <a:srgbClr val="000000"/>
              </a:solidFill>
              <a:latin typeface="Arial"/>
              <a:ea typeface="Arial"/>
              <a:cs typeface="Arial"/>
              <a:sym typeface="Arial"/>
            </a:endParaRPr>
          </a:p>
        </p:txBody>
      </p:sp>
      <p:sp>
        <p:nvSpPr>
          <p:cNvPr id="70" name="Google Shape;70;p15"/>
          <p:cNvSpPr txBox="1"/>
          <p:nvPr/>
        </p:nvSpPr>
        <p:spPr>
          <a:xfrm>
            <a:off x="644253" y="5634825"/>
            <a:ext cx="87699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aseline="30000" sz="2200"/>
          </a:p>
          <a:p>
            <a:pPr indent="-368300" lvl="0" marL="457200" rtl="0" algn="l">
              <a:spcBef>
                <a:spcPts val="0"/>
              </a:spcBef>
              <a:spcAft>
                <a:spcPts val="0"/>
              </a:spcAft>
              <a:buSzPts val="2200"/>
              <a:buChar char="•"/>
            </a:pPr>
            <a:r>
              <a:rPr baseline="30000" lang="en" sz="2200"/>
              <a:t>As a Certified Luxury Home Marketing Specialist, (Name) is committed to staying on top of the latest trends in the local market. (She) also focuses on areas of specific concern for (her) clients, including upcoming local events and happenings and any news impacting the health and well being of the community as a whole. (Name) loves being active and inspiring others to live well and be healthy. </a:t>
            </a:r>
            <a:endParaRPr sz="2200"/>
          </a:p>
        </p:txBody>
      </p:sp>
      <p:sp>
        <p:nvSpPr>
          <p:cNvPr id="71" name="Google Shape;71;p15"/>
          <p:cNvSpPr txBox="1"/>
          <p:nvPr/>
        </p:nvSpPr>
        <p:spPr>
          <a:xfrm>
            <a:off x="3563853" y="381000"/>
            <a:ext cx="3000000" cy="354000"/>
          </a:xfrm>
          <a:prstGeom prst="rect">
            <a:avLst/>
          </a:prstGeom>
          <a:noFill/>
          <a:ln>
            <a:noFill/>
          </a:ln>
        </p:spPr>
        <p:txBody>
          <a:bodyPr anchorCtr="0" anchor="t" bIns="91425" lIns="91425" spcFirstLastPara="1" rIns="91425" wrap="square" tIns="91425">
            <a:spAutoFit/>
          </a:bodyPr>
          <a:lstStyle/>
          <a:p>
            <a:pPr indent="0" lvl="0" marL="26669" rtl="0" algn="ctr">
              <a:spcBef>
                <a:spcPts val="1195"/>
              </a:spcBef>
              <a:spcAft>
                <a:spcPts val="0"/>
              </a:spcAft>
              <a:buNone/>
            </a:pPr>
            <a:r>
              <a:rPr lang="en" sz="1100">
                <a:solidFill>
                  <a:srgbClr val="1B355E"/>
                </a:solidFill>
              </a:rPr>
              <a:t>YOUR REAL ESTATE EXPERT </a:t>
            </a:r>
            <a:endParaRPr sz="1100">
              <a:solidFill>
                <a:srgbClr val="1B355E"/>
              </a:solidFill>
            </a:endParaRPr>
          </a:p>
        </p:txBody>
      </p:sp>
      <p:pic>
        <p:nvPicPr>
          <p:cNvPr id="72" name="Google Shape;72;p15"/>
          <p:cNvPicPr preferRelativeResize="0"/>
          <p:nvPr/>
        </p:nvPicPr>
        <p:blipFill>
          <a:blip r:embed="rId3">
            <a:alphaModFix/>
          </a:blip>
          <a:stretch>
            <a:fillRect/>
          </a:stretch>
        </p:blipFill>
        <p:spPr>
          <a:xfrm>
            <a:off x="2295937" y="1982675"/>
            <a:ext cx="5245646" cy="206366"/>
          </a:xfrm>
          <a:prstGeom prst="rect">
            <a:avLst/>
          </a:prstGeom>
          <a:noFill/>
          <a:ln>
            <a:noFill/>
          </a:ln>
        </p:spPr>
      </p:pic>
      <p:pic>
        <p:nvPicPr>
          <p:cNvPr id="73" name="Google Shape;73;p15"/>
          <p:cNvPicPr preferRelativeResize="0"/>
          <p:nvPr/>
        </p:nvPicPr>
        <p:blipFill>
          <a:blip r:embed="rId3">
            <a:alphaModFix/>
          </a:blip>
          <a:stretch>
            <a:fillRect/>
          </a:stretch>
        </p:blipFill>
        <p:spPr>
          <a:xfrm>
            <a:off x="2295937" y="3659080"/>
            <a:ext cx="5245646" cy="206366"/>
          </a:xfrm>
          <a:prstGeom prst="rect">
            <a:avLst/>
          </a:prstGeom>
          <a:noFill/>
          <a:ln>
            <a:noFill/>
          </a:ln>
        </p:spPr>
      </p:pic>
      <p:pic>
        <p:nvPicPr>
          <p:cNvPr id="74" name="Google Shape;74;p15"/>
          <p:cNvPicPr preferRelativeResize="0"/>
          <p:nvPr/>
        </p:nvPicPr>
        <p:blipFill>
          <a:blip r:embed="rId3">
            <a:alphaModFix/>
          </a:blip>
          <a:stretch>
            <a:fillRect/>
          </a:stretch>
        </p:blipFill>
        <p:spPr>
          <a:xfrm>
            <a:off x="2516817" y="5487884"/>
            <a:ext cx="5245646" cy="20636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2"/>
          <p:cNvSpPr txBox="1"/>
          <p:nvPr/>
        </p:nvSpPr>
        <p:spPr>
          <a:xfrm>
            <a:off x="0" y="357889"/>
            <a:ext cx="10058400" cy="1244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PROFESSIONAL AND </a:t>
            </a:r>
            <a:br>
              <a:rPr b="0" i="0" lang="en" sz="4000" u="none" cap="none" strike="noStrike">
                <a:solidFill>
                  <a:srgbClr val="1B355E"/>
                </a:solidFill>
                <a:latin typeface="Times New Roman"/>
                <a:ea typeface="Times New Roman"/>
                <a:cs typeface="Times New Roman"/>
                <a:sym typeface="Times New Roman"/>
              </a:rPr>
            </a:br>
            <a:r>
              <a:rPr b="0" i="0" lang="en" sz="4000" u="none" cap="none" strike="noStrike">
                <a:solidFill>
                  <a:srgbClr val="1B355E"/>
                </a:solidFill>
                <a:latin typeface="Times New Roman"/>
                <a:ea typeface="Times New Roman"/>
                <a:cs typeface="Times New Roman"/>
                <a:sym typeface="Times New Roman"/>
              </a:rPr>
              <a:t>STRATEGIC MARKETING</a:t>
            </a:r>
            <a:endParaRPr b="0" i="0" sz="4000" u="none" cap="none" strike="noStrike">
              <a:solidFill>
                <a:srgbClr val="1B355E"/>
              </a:solidFill>
              <a:latin typeface="Times New Roman"/>
              <a:ea typeface="Times New Roman"/>
              <a:cs typeface="Times New Roman"/>
              <a:sym typeface="Times New Roman"/>
            </a:endParaRPr>
          </a:p>
        </p:txBody>
      </p:sp>
      <p:sp>
        <p:nvSpPr>
          <p:cNvPr id="369" name="Google Shape;369;p42"/>
          <p:cNvSpPr txBox="1"/>
          <p:nvPr/>
        </p:nvSpPr>
        <p:spPr>
          <a:xfrm>
            <a:off x="5276425" y="2818050"/>
            <a:ext cx="3944400" cy="21363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SIGNAGE</a:t>
            </a:r>
            <a:endParaRPr b="0" i="0" sz="1400" u="none" cap="none" strike="noStrike">
              <a:solidFill>
                <a:srgbClr val="000000"/>
              </a:solidFill>
              <a:latin typeface="Arial"/>
              <a:ea typeface="Arial"/>
              <a:cs typeface="Arial"/>
              <a:sym typeface="Arial"/>
            </a:endParaRPr>
          </a:p>
          <a:p>
            <a:pPr indent="0" lvl="0" marL="0" marR="0" rtl="0" algn="l">
              <a:lnSpc>
                <a:spcPct val="106666"/>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The trusted yard sign is the #1 way to show your home is for sale. It’s fast, effective, and easy to spot. Directional signs help guide people to the home.</a:t>
            </a:r>
            <a:endParaRPr b="0" baseline="30000" i="0" sz="2400" u="none" cap="none" strike="noStrike">
              <a:solidFill>
                <a:srgbClr val="000000"/>
              </a:solidFill>
              <a:latin typeface="Arial"/>
              <a:ea typeface="Arial"/>
              <a:cs typeface="Arial"/>
              <a:sym typeface="Arial"/>
            </a:endParaRPr>
          </a:p>
        </p:txBody>
      </p:sp>
      <p:pic>
        <p:nvPicPr>
          <p:cNvPr descr="Graphical user interface, application&#10;&#10;Description automatically generated" id="370" name="Google Shape;370;p42"/>
          <p:cNvPicPr preferRelativeResize="0"/>
          <p:nvPr/>
        </p:nvPicPr>
        <p:blipFill rotWithShape="1">
          <a:blip r:embed="rId3">
            <a:alphaModFix/>
          </a:blip>
          <a:srcRect b="0" l="0" r="0" t="0"/>
          <a:stretch/>
        </p:blipFill>
        <p:spPr>
          <a:xfrm>
            <a:off x="99051" y="1786753"/>
            <a:ext cx="4820252" cy="602530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43"/>
          <p:cNvPicPr preferRelativeResize="0"/>
          <p:nvPr/>
        </p:nvPicPr>
        <p:blipFill rotWithShape="1">
          <a:blip r:embed="rId3">
            <a:alphaModFix/>
          </a:blip>
          <a:srcRect b="634" l="26838" r="44209" t="0"/>
          <a:stretch/>
        </p:blipFill>
        <p:spPr>
          <a:xfrm>
            <a:off x="6973805" y="0"/>
            <a:ext cx="3108961" cy="7772402"/>
          </a:xfrm>
          <a:prstGeom prst="rect">
            <a:avLst/>
          </a:prstGeom>
          <a:noFill/>
          <a:ln>
            <a:noFill/>
          </a:ln>
        </p:spPr>
      </p:pic>
      <p:grpSp>
        <p:nvGrpSpPr>
          <p:cNvPr id="376" name="Google Shape;376;p43"/>
          <p:cNvGrpSpPr/>
          <p:nvPr/>
        </p:nvGrpSpPr>
        <p:grpSpPr>
          <a:xfrm>
            <a:off x="3061185" y="1873916"/>
            <a:ext cx="795175" cy="795175"/>
            <a:chOff x="4605703" y="5229985"/>
            <a:chExt cx="530860" cy="530860"/>
          </a:xfrm>
        </p:grpSpPr>
        <p:sp>
          <p:nvSpPr>
            <p:cNvPr id="377" name="Google Shape;377;p43"/>
            <p:cNvSpPr/>
            <p:nvPr/>
          </p:nvSpPr>
          <p:spPr>
            <a:xfrm>
              <a:off x="4605703" y="5229985"/>
              <a:ext cx="530860" cy="530860"/>
            </a:xfrm>
            <a:custGeom>
              <a:rect b="b" l="l" r="r" t="t"/>
              <a:pathLst>
                <a:path extrusionOk="0" h="530860" w="530860">
                  <a:moveTo>
                    <a:pt x="265175" y="530351"/>
                  </a:moveTo>
                  <a:lnTo>
                    <a:pt x="312842" y="526079"/>
                  </a:lnTo>
                  <a:lnTo>
                    <a:pt x="357706" y="513762"/>
                  </a:lnTo>
                  <a:lnTo>
                    <a:pt x="399017" y="494148"/>
                  </a:lnTo>
                  <a:lnTo>
                    <a:pt x="436027" y="467987"/>
                  </a:lnTo>
                  <a:lnTo>
                    <a:pt x="467987" y="436027"/>
                  </a:lnTo>
                  <a:lnTo>
                    <a:pt x="494148" y="399017"/>
                  </a:lnTo>
                  <a:lnTo>
                    <a:pt x="513762" y="357706"/>
                  </a:lnTo>
                  <a:lnTo>
                    <a:pt x="526079" y="312842"/>
                  </a:lnTo>
                  <a:lnTo>
                    <a:pt x="530351" y="265175"/>
                  </a:lnTo>
                  <a:lnTo>
                    <a:pt x="526079" y="217509"/>
                  </a:lnTo>
                  <a:lnTo>
                    <a:pt x="513762" y="172645"/>
                  </a:lnTo>
                  <a:lnTo>
                    <a:pt x="494148" y="131334"/>
                  </a:lnTo>
                  <a:lnTo>
                    <a:pt x="467987" y="94324"/>
                  </a:lnTo>
                  <a:lnTo>
                    <a:pt x="436027" y="62364"/>
                  </a:lnTo>
                  <a:lnTo>
                    <a:pt x="399017" y="36203"/>
                  </a:lnTo>
                  <a:lnTo>
                    <a:pt x="357706" y="16589"/>
                  </a:lnTo>
                  <a:lnTo>
                    <a:pt x="312842" y="4272"/>
                  </a:lnTo>
                  <a:lnTo>
                    <a:pt x="265175" y="0"/>
                  </a:lnTo>
                  <a:lnTo>
                    <a:pt x="217509" y="4272"/>
                  </a:lnTo>
                  <a:lnTo>
                    <a:pt x="172645" y="16589"/>
                  </a:lnTo>
                  <a:lnTo>
                    <a:pt x="131334" y="36203"/>
                  </a:lnTo>
                  <a:lnTo>
                    <a:pt x="94324" y="62364"/>
                  </a:lnTo>
                  <a:lnTo>
                    <a:pt x="62364" y="94324"/>
                  </a:lnTo>
                  <a:lnTo>
                    <a:pt x="36203" y="131334"/>
                  </a:lnTo>
                  <a:lnTo>
                    <a:pt x="16589" y="172645"/>
                  </a:lnTo>
                  <a:lnTo>
                    <a:pt x="4272" y="217509"/>
                  </a:lnTo>
                  <a:lnTo>
                    <a:pt x="0" y="265175"/>
                  </a:lnTo>
                  <a:lnTo>
                    <a:pt x="4272" y="312842"/>
                  </a:lnTo>
                  <a:lnTo>
                    <a:pt x="16589" y="357706"/>
                  </a:lnTo>
                  <a:lnTo>
                    <a:pt x="36203" y="399017"/>
                  </a:lnTo>
                  <a:lnTo>
                    <a:pt x="62364" y="436027"/>
                  </a:lnTo>
                  <a:lnTo>
                    <a:pt x="94324" y="467987"/>
                  </a:lnTo>
                  <a:lnTo>
                    <a:pt x="131334" y="494148"/>
                  </a:lnTo>
                  <a:lnTo>
                    <a:pt x="172645" y="513762"/>
                  </a:lnTo>
                  <a:lnTo>
                    <a:pt x="217509" y="526079"/>
                  </a:lnTo>
                  <a:lnTo>
                    <a:pt x="265175" y="530351"/>
                  </a:lnTo>
                  <a:close/>
                </a:path>
              </a:pathLst>
            </a:custGeom>
            <a:noFill/>
            <a:ln cap="flat" cmpd="sng" w="9525">
              <a:solidFill>
                <a:srgbClr val="93959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8" name="Google Shape;378;p43"/>
            <p:cNvSpPr/>
            <p:nvPr/>
          </p:nvSpPr>
          <p:spPr>
            <a:xfrm>
              <a:off x="4733230" y="5357523"/>
              <a:ext cx="275589" cy="275589"/>
            </a:xfrm>
            <a:custGeom>
              <a:rect b="b" l="l" r="r" t="t"/>
              <a:pathLst>
                <a:path extrusionOk="0" h="275589" w="275589">
                  <a:moveTo>
                    <a:pt x="179997" y="0"/>
                  </a:moveTo>
                  <a:lnTo>
                    <a:pt x="127579" y="15816"/>
                  </a:lnTo>
                  <a:lnTo>
                    <a:pt x="100530" y="42867"/>
                  </a:lnTo>
                  <a:lnTo>
                    <a:pt x="84709" y="95288"/>
                  </a:lnTo>
                  <a:lnTo>
                    <a:pt x="84746" y="98818"/>
                  </a:lnTo>
                  <a:lnTo>
                    <a:pt x="85140" y="103454"/>
                  </a:lnTo>
                  <a:lnTo>
                    <a:pt x="86029" y="110502"/>
                  </a:lnTo>
                  <a:lnTo>
                    <a:pt x="2654" y="193230"/>
                  </a:lnTo>
                  <a:lnTo>
                    <a:pt x="0" y="197192"/>
                  </a:lnTo>
                  <a:lnTo>
                    <a:pt x="0" y="275285"/>
                  </a:lnTo>
                  <a:lnTo>
                    <a:pt x="74117" y="275285"/>
                  </a:lnTo>
                  <a:lnTo>
                    <a:pt x="74117" y="254101"/>
                  </a:lnTo>
                  <a:lnTo>
                    <a:pt x="21183" y="254101"/>
                  </a:lnTo>
                  <a:lnTo>
                    <a:pt x="21183" y="205803"/>
                  </a:lnTo>
                  <a:lnTo>
                    <a:pt x="104559" y="121754"/>
                  </a:lnTo>
                  <a:lnTo>
                    <a:pt x="108534" y="117792"/>
                  </a:lnTo>
                  <a:lnTo>
                    <a:pt x="107873" y="112496"/>
                  </a:lnTo>
                  <a:lnTo>
                    <a:pt x="106540" y="104546"/>
                  </a:lnTo>
                  <a:lnTo>
                    <a:pt x="105879" y="98818"/>
                  </a:lnTo>
                  <a:lnTo>
                    <a:pt x="105879" y="95288"/>
                  </a:lnTo>
                  <a:lnTo>
                    <a:pt x="118170" y="54470"/>
                  </a:lnTo>
                  <a:lnTo>
                    <a:pt x="151707" y="26630"/>
                  </a:lnTo>
                  <a:lnTo>
                    <a:pt x="179997" y="21170"/>
                  </a:lnTo>
                  <a:lnTo>
                    <a:pt x="238838" y="21170"/>
                  </a:lnTo>
                  <a:lnTo>
                    <a:pt x="232417" y="15816"/>
                  </a:lnTo>
                  <a:lnTo>
                    <a:pt x="216306" y="7029"/>
                  </a:lnTo>
                  <a:lnTo>
                    <a:pt x="198832" y="1757"/>
                  </a:lnTo>
                  <a:lnTo>
                    <a:pt x="179997" y="0"/>
                  </a:lnTo>
                  <a:close/>
                </a:path>
                <a:path extrusionOk="0" h="275589" w="275589">
                  <a:moveTo>
                    <a:pt x="141617" y="158813"/>
                  </a:moveTo>
                  <a:lnTo>
                    <a:pt x="116471" y="158813"/>
                  </a:lnTo>
                  <a:lnTo>
                    <a:pt x="116471" y="190576"/>
                  </a:lnTo>
                  <a:lnTo>
                    <a:pt x="84709" y="190576"/>
                  </a:lnTo>
                  <a:lnTo>
                    <a:pt x="84709" y="222338"/>
                  </a:lnTo>
                  <a:lnTo>
                    <a:pt x="52946" y="222338"/>
                  </a:lnTo>
                  <a:lnTo>
                    <a:pt x="52946" y="254101"/>
                  </a:lnTo>
                  <a:lnTo>
                    <a:pt x="74117" y="254101"/>
                  </a:lnTo>
                  <a:lnTo>
                    <a:pt x="74117" y="243522"/>
                  </a:lnTo>
                  <a:lnTo>
                    <a:pt x="105879" y="243522"/>
                  </a:lnTo>
                  <a:lnTo>
                    <a:pt x="105879" y="211759"/>
                  </a:lnTo>
                  <a:lnTo>
                    <a:pt x="137642" y="211759"/>
                  </a:lnTo>
                  <a:lnTo>
                    <a:pt x="137642" y="179997"/>
                  </a:lnTo>
                  <a:lnTo>
                    <a:pt x="222824" y="179997"/>
                  </a:lnTo>
                  <a:lnTo>
                    <a:pt x="232417" y="174765"/>
                  </a:lnTo>
                  <a:lnTo>
                    <a:pt x="238841" y="169405"/>
                  </a:lnTo>
                  <a:lnTo>
                    <a:pt x="179997" y="169405"/>
                  </a:lnTo>
                  <a:lnTo>
                    <a:pt x="170562" y="168826"/>
                  </a:lnTo>
                  <a:lnTo>
                    <a:pt x="161463" y="167089"/>
                  </a:lnTo>
                  <a:lnTo>
                    <a:pt x="152699" y="164192"/>
                  </a:lnTo>
                  <a:lnTo>
                    <a:pt x="144272" y="160134"/>
                  </a:lnTo>
                  <a:lnTo>
                    <a:pt x="141617" y="158813"/>
                  </a:lnTo>
                  <a:close/>
                </a:path>
                <a:path extrusionOk="0" h="275589" w="275589">
                  <a:moveTo>
                    <a:pt x="222824" y="179997"/>
                  </a:moveTo>
                  <a:lnTo>
                    <a:pt x="137642" y="179997"/>
                  </a:lnTo>
                  <a:lnTo>
                    <a:pt x="148232" y="184629"/>
                  </a:lnTo>
                  <a:lnTo>
                    <a:pt x="158819" y="187934"/>
                  </a:lnTo>
                  <a:lnTo>
                    <a:pt x="169407" y="189916"/>
                  </a:lnTo>
                  <a:lnTo>
                    <a:pt x="179997" y="190576"/>
                  </a:lnTo>
                  <a:lnTo>
                    <a:pt x="198832" y="188820"/>
                  </a:lnTo>
                  <a:lnTo>
                    <a:pt x="216306" y="183551"/>
                  </a:lnTo>
                  <a:lnTo>
                    <a:pt x="222824" y="179997"/>
                  </a:lnTo>
                  <a:close/>
                </a:path>
                <a:path extrusionOk="0" h="275589" w="275589">
                  <a:moveTo>
                    <a:pt x="238838" y="21170"/>
                  </a:moveTo>
                  <a:lnTo>
                    <a:pt x="179997" y="21170"/>
                  </a:lnTo>
                  <a:lnTo>
                    <a:pt x="194680" y="22535"/>
                  </a:lnTo>
                  <a:lnTo>
                    <a:pt x="208287" y="26630"/>
                  </a:lnTo>
                  <a:lnTo>
                    <a:pt x="241834" y="54470"/>
                  </a:lnTo>
                  <a:lnTo>
                    <a:pt x="254114" y="95288"/>
                  </a:lnTo>
                  <a:lnTo>
                    <a:pt x="252749" y="109970"/>
                  </a:lnTo>
                  <a:lnTo>
                    <a:pt x="232283" y="147561"/>
                  </a:lnTo>
                  <a:lnTo>
                    <a:pt x="194680" y="168040"/>
                  </a:lnTo>
                  <a:lnTo>
                    <a:pt x="179997" y="169405"/>
                  </a:lnTo>
                  <a:lnTo>
                    <a:pt x="238841" y="169405"/>
                  </a:lnTo>
                  <a:lnTo>
                    <a:pt x="268255" y="131606"/>
                  </a:lnTo>
                  <a:lnTo>
                    <a:pt x="275285" y="95288"/>
                  </a:lnTo>
                  <a:lnTo>
                    <a:pt x="273527" y="76452"/>
                  </a:lnTo>
                  <a:lnTo>
                    <a:pt x="268255" y="58978"/>
                  </a:lnTo>
                  <a:lnTo>
                    <a:pt x="259468" y="42867"/>
                  </a:lnTo>
                  <a:lnTo>
                    <a:pt x="247167" y="28117"/>
                  </a:lnTo>
                  <a:lnTo>
                    <a:pt x="238838" y="21170"/>
                  </a:lnTo>
                  <a:close/>
                </a:path>
                <a:path extrusionOk="0" h="275589" w="275589">
                  <a:moveTo>
                    <a:pt x="206908" y="52933"/>
                  </a:moveTo>
                  <a:lnTo>
                    <a:pt x="195440" y="52933"/>
                  </a:lnTo>
                  <a:lnTo>
                    <a:pt x="190474" y="55041"/>
                  </a:lnTo>
                  <a:lnTo>
                    <a:pt x="182092" y="63423"/>
                  </a:lnTo>
                  <a:lnTo>
                    <a:pt x="179997" y="68389"/>
                  </a:lnTo>
                  <a:lnTo>
                    <a:pt x="179997" y="79844"/>
                  </a:lnTo>
                  <a:lnTo>
                    <a:pt x="182092" y="84810"/>
                  </a:lnTo>
                  <a:lnTo>
                    <a:pt x="190474" y="93205"/>
                  </a:lnTo>
                  <a:lnTo>
                    <a:pt x="195440" y="95288"/>
                  </a:lnTo>
                  <a:lnTo>
                    <a:pt x="206908" y="95288"/>
                  </a:lnTo>
                  <a:lnTo>
                    <a:pt x="211861" y="93205"/>
                  </a:lnTo>
                  <a:lnTo>
                    <a:pt x="220256" y="84810"/>
                  </a:lnTo>
                  <a:lnTo>
                    <a:pt x="222351" y="79844"/>
                  </a:lnTo>
                  <a:lnTo>
                    <a:pt x="222351" y="68389"/>
                  </a:lnTo>
                  <a:lnTo>
                    <a:pt x="220256" y="63423"/>
                  </a:lnTo>
                  <a:lnTo>
                    <a:pt x="211861" y="55041"/>
                  </a:lnTo>
                  <a:lnTo>
                    <a:pt x="206908" y="52933"/>
                  </a:lnTo>
                  <a:close/>
                </a:path>
              </a:pathLst>
            </a:custGeom>
            <a:solidFill>
              <a:srgbClr val="1B355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79" name="Google Shape;379;p43"/>
          <p:cNvSpPr txBox="1"/>
          <p:nvPr/>
        </p:nvSpPr>
        <p:spPr>
          <a:xfrm>
            <a:off x="1088501" y="3164416"/>
            <a:ext cx="4740000" cy="20625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PUBLIC AND PRIVATE SHOWINGS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Broker tours and open houses are ways that other agents see your home and recommend it to their potential buyers. Real estate agents are particular, so ensure your home is well prepared.</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44"/>
          <p:cNvPicPr preferRelativeResize="0"/>
          <p:nvPr/>
        </p:nvPicPr>
        <p:blipFill rotWithShape="1">
          <a:blip r:embed="rId3">
            <a:alphaModFix/>
          </a:blip>
          <a:srcRect b="0" l="29999" r="30000" t="0"/>
          <a:stretch/>
        </p:blipFill>
        <p:spPr>
          <a:xfrm>
            <a:off x="-8490" y="-29200"/>
            <a:ext cx="3120640" cy="7801600"/>
          </a:xfrm>
          <a:prstGeom prst="rect">
            <a:avLst/>
          </a:prstGeom>
          <a:noFill/>
          <a:ln>
            <a:noFill/>
          </a:ln>
        </p:spPr>
      </p:pic>
      <p:sp>
        <p:nvSpPr>
          <p:cNvPr id="385" name="Google Shape;385;p44"/>
          <p:cNvSpPr txBox="1"/>
          <p:nvPr/>
        </p:nvSpPr>
        <p:spPr>
          <a:xfrm>
            <a:off x="4438249" y="3048000"/>
            <a:ext cx="4855200" cy="24321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PRINT ADVERTISING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Luxury homes need exposure to elite clientele. Your home will be showcased to these affluent buyers through publications such as </a:t>
            </a:r>
            <a:r>
              <a:rPr b="0" baseline="30000" i="1" lang="en" sz="2400" u="none" cap="none" strike="noStrike">
                <a:solidFill>
                  <a:srgbClr val="000000"/>
                </a:solidFill>
                <a:latin typeface="Arial"/>
                <a:ea typeface="Arial"/>
                <a:cs typeface="Arial"/>
                <a:sym typeface="Arial"/>
              </a:rPr>
              <a:t>The Wall Street Journal, Unique Homes, DuPont Registry, Ocean Homes, The RE/MAX Collection Magazine, </a:t>
            </a:r>
            <a:r>
              <a:rPr b="0" baseline="30000" i="0" lang="en" sz="2400" u="none" cap="none" strike="noStrike">
                <a:solidFill>
                  <a:srgbClr val="000000"/>
                </a:solidFill>
                <a:latin typeface="Arial"/>
                <a:ea typeface="Arial"/>
                <a:cs typeface="Arial"/>
                <a:sym typeface="Arial"/>
              </a:rPr>
              <a:t>and</a:t>
            </a:r>
            <a:r>
              <a:rPr b="0" baseline="30000" i="1" lang="en" sz="2400" u="none" cap="none" strike="noStrike">
                <a:solidFill>
                  <a:srgbClr val="000000"/>
                </a:solidFill>
                <a:latin typeface="Arial"/>
                <a:ea typeface="Arial"/>
                <a:cs typeface="Arial"/>
                <a:sym typeface="Arial"/>
              </a:rPr>
              <a:t> James Edition.</a:t>
            </a:r>
            <a:endParaRPr b="0" i="0" sz="2400" u="none" cap="none" strike="noStrike">
              <a:solidFill>
                <a:srgbClr val="000000"/>
              </a:solidFill>
              <a:latin typeface="Arial"/>
              <a:ea typeface="Arial"/>
              <a:cs typeface="Arial"/>
              <a:sym typeface="Arial"/>
            </a:endParaRPr>
          </a:p>
        </p:txBody>
      </p:sp>
      <p:grpSp>
        <p:nvGrpSpPr>
          <p:cNvPr id="386" name="Google Shape;386;p44"/>
          <p:cNvGrpSpPr/>
          <p:nvPr/>
        </p:nvGrpSpPr>
        <p:grpSpPr>
          <a:xfrm>
            <a:off x="6468345" y="1481923"/>
            <a:ext cx="795175" cy="795174"/>
            <a:chOff x="4605703" y="6857618"/>
            <a:chExt cx="530860" cy="530859"/>
          </a:xfrm>
        </p:grpSpPr>
        <p:sp>
          <p:nvSpPr>
            <p:cNvPr id="387" name="Google Shape;387;p44"/>
            <p:cNvSpPr/>
            <p:nvPr/>
          </p:nvSpPr>
          <p:spPr>
            <a:xfrm>
              <a:off x="4605703" y="6857618"/>
              <a:ext cx="530860" cy="530859"/>
            </a:xfrm>
            <a:custGeom>
              <a:rect b="b" l="l" r="r" t="t"/>
              <a:pathLst>
                <a:path extrusionOk="0" h="530859" w="530860">
                  <a:moveTo>
                    <a:pt x="265175" y="530351"/>
                  </a:moveTo>
                  <a:lnTo>
                    <a:pt x="312842" y="526079"/>
                  </a:lnTo>
                  <a:lnTo>
                    <a:pt x="357706" y="513762"/>
                  </a:lnTo>
                  <a:lnTo>
                    <a:pt x="399017" y="494148"/>
                  </a:lnTo>
                  <a:lnTo>
                    <a:pt x="436027" y="467987"/>
                  </a:lnTo>
                  <a:lnTo>
                    <a:pt x="467987" y="436027"/>
                  </a:lnTo>
                  <a:lnTo>
                    <a:pt x="494148" y="399017"/>
                  </a:lnTo>
                  <a:lnTo>
                    <a:pt x="513762" y="357706"/>
                  </a:lnTo>
                  <a:lnTo>
                    <a:pt x="526079" y="312842"/>
                  </a:lnTo>
                  <a:lnTo>
                    <a:pt x="530351" y="265175"/>
                  </a:lnTo>
                  <a:lnTo>
                    <a:pt x="526079" y="217509"/>
                  </a:lnTo>
                  <a:lnTo>
                    <a:pt x="513762" y="172645"/>
                  </a:lnTo>
                  <a:lnTo>
                    <a:pt x="494148" y="131334"/>
                  </a:lnTo>
                  <a:lnTo>
                    <a:pt x="467987" y="94324"/>
                  </a:lnTo>
                  <a:lnTo>
                    <a:pt x="436027" y="62364"/>
                  </a:lnTo>
                  <a:lnTo>
                    <a:pt x="399017" y="36203"/>
                  </a:lnTo>
                  <a:lnTo>
                    <a:pt x="357706" y="16589"/>
                  </a:lnTo>
                  <a:lnTo>
                    <a:pt x="312842" y="4272"/>
                  </a:lnTo>
                  <a:lnTo>
                    <a:pt x="265175" y="0"/>
                  </a:lnTo>
                  <a:lnTo>
                    <a:pt x="217509" y="4272"/>
                  </a:lnTo>
                  <a:lnTo>
                    <a:pt x="172645" y="16589"/>
                  </a:lnTo>
                  <a:lnTo>
                    <a:pt x="131334" y="36203"/>
                  </a:lnTo>
                  <a:lnTo>
                    <a:pt x="94324" y="62364"/>
                  </a:lnTo>
                  <a:lnTo>
                    <a:pt x="62364" y="94324"/>
                  </a:lnTo>
                  <a:lnTo>
                    <a:pt x="36203" y="131334"/>
                  </a:lnTo>
                  <a:lnTo>
                    <a:pt x="16589" y="172645"/>
                  </a:lnTo>
                  <a:lnTo>
                    <a:pt x="4272" y="217509"/>
                  </a:lnTo>
                  <a:lnTo>
                    <a:pt x="0" y="265175"/>
                  </a:lnTo>
                  <a:lnTo>
                    <a:pt x="4272" y="312842"/>
                  </a:lnTo>
                  <a:lnTo>
                    <a:pt x="16589" y="357706"/>
                  </a:lnTo>
                  <a:lnTo>
                    <a:pt x="36203" y="399017"/>
                  </a:lnTo>
                  <a:lnTo>
                    <a:pt x="62364" y="436027"/>
                  </a:lnTo>
                  <a:lnTo>
                    <a:pt x="94324" y="467987"/>
                  </a:lnTo>
                  <a:lnTo>
                    <a:pt x="131334" y="494148"/>
                  </a:lnTo>
                  <a:lnTo>
                    <a:pt x="172645" y="513762"/>
                  </a:lnTo>
                  <a:lnTo>
                    <a:pt x="217509" y="526079"/>
                  </a:lnTo>
                  <a:lnTo>
                    <a:pt x="265175" y="530351"/>
                  </a:lnTo>
                  <a:close/>
                </a:path>
              </a:pathLst>
            </a:custGeom>
            <a:noFill/>
            <a:ln cap="flat" cmpd="sng" w="9525">
              <a:solidFill>
                <a:srgbClr val="93959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8" name="Google Shape;388;p44"/>
            <p:cNvSpPr/>
            <p:nvPr/>
          </p:nvSpPr>
          <p:spPr>
            <a:xfrm>
              <a:off x="4727214" y="7001234"/>
              <a:ext cx="287654" cy="243204"/>
            </a:xfrm>
            <a:custGeom>
              <a:rect b="b" l="l" r="r" t="t"/>
              <a:pathLst>
                <a:path extrusionOk="0" h="243204" w="287654">
                  <a:moveTo>
                    <a:pt x="221018" y="0"/>
                  </a:moveTo>
                  <a:lnTo>
                    <a:pt x="0" y="0"/>
                  </a:lnTo>
                  <a:lnTo>
                    <a:pt x="0" y="198920"/>
                  </a:lnTo>
                  <a:lnTo>
                    <a:pt x="19534" y="235938"/>
                  </a:lnTo>
                  <a:lnTo>
                    <a:pt x="44208" y="243128"/>
                  </a:lnTo>
                  <a:lnTo>
                    <a:pt x="243128" y="243128"/>
                  </a:lnTo>
                  <a:lnTo>
                    <a:pt x="280139" y="223589"/>
                  </a:lnTo>
                  <a:lnTo>
                    <a:pt x="281510" y="221018"/>
                  </a:lnTo>
                  <a:lnTo>
                    <a:pt x="37757" y="221018"/>
                  </a:lnTo>
                  <a:lnTo>
                    <a:pt x="32461" y="218948"/>
                  </a:lnTo>
                  <a:lnTo>
                    <a:pt x="24168" y="210654"/>
                  </a:lnTo>
                  <a:lnTo>
                    <a:pt x="22098" y="205371"/>
                  </a:lnTo>
                  <a:lnTo>
                    <a:pt x="22098" y="22098"/>
                  </a:lnTo>
                  <a:lnTo>
                    <a:pt x="221018" y="22098"/>
                  </a:lnTo>
                  <a:lnTo>
                    <a:pt x="221018" y="0"/>
                  </a:lnTo>
                  <a:close/>
                </a:path>
                <a:path extrusionOk="0" h="243204" w="287654">
                  <a:moveTo>
                    <a:pt x="221018" y="22098"/>
                  </a:moveTo>
                  <a:lnTo>
                    <a:pt x="198920" y="22098"/>
                  </a:lnTo>
                  <a:lnTo>
                    <a:pt x="198920" y="206286"/>
                  </a:lnTo>
                  <a:lnTo>
                    <a:pt x="200990" y="213664"/>
                  </a:lnTo>
                  <a:lnTo>
                    <a:pt x="205143" y="221018"/>
                  </a:lnTo>
                  <a:lnTo>
                    <a:pt x="236677" y="221018"/>
                  </a:lnTo>
                  <a:lnTo>
                    <a:pt x="231381" y="218948"/>
                  </a:lnTo>
                  <a:lnTo>
                    <a:pt x="223100" y="210654"/>
                  </a:lnTo>
                  <a:lnTo>
                    <a:pt x="221018" y="205371"/>
                  </a:lnTo>
                  <a:lnTo>
                    <a:pt x="221018" y="99453"/>
                  </a:lnTo>
                  <a:lnTo>
                    <a:pt x="287324" y="99453"/>
                  </a:lnTo>
                  <a:lnTo>
                    <a:pt x="287324" y="77355"/>
                  </a:lnTo>
                  <a:lnTo>
                    <a:pt x="221018" y="77355"/>
                  </a:lnTo>
                  <a:lnTo>
                    <a:pt x="221018" y="22098"/>
                  </a:lnTo>
                  <a:close/>
                </a:path>
                <a:path extrusionOk="0" h="243204" w="287654">
                  <a:moveTo>
                    <a:pt x="287324" y="99453"/>
                  </a:moveTo>
                  <a:lnTo>
                    <a:pt x="265226" y="99453"/>
                  </a:lnTo>
                  <a:lnTo>
                    <a:pt x="265226" y="205371"/>
                  </a:lnTo>
                  <a:lnTo>
                    <a:pt x="263156" y="210654"/>
                  </a:lnTo>
                  <a:lnTo>
                    <a:pt x="254863" y="218948"/>
                  </a:lnTo>
                  <a:lnTo>
                    <a:pt x="249567" y="221018"/>
                  </a:lnTo>
                  <a:lnTo>
                    <a:pt x="281510" y="221018"/>
                  </a:lnTo>
                  <a:lnTo>
                    <a:pt x="284132" y="216101"/>
                  </a:lnTo>
                  <a:lnTo>
                    <a:pt x="286526" y="207878"/>
                  </a:lnTo>
                  <a:lnTo>
                    <a:pt x="287324" y="198920"/>
                  </a:lnTo>
                  <a:lnTo>
                    <a:pt x="287324" y="99453"/>
                  </a:lnTo>
                  <a:close/>
                </a:path>
                <a:path extrusionOk="0" h="243204" w="287654">
                  <a:moveTo>
                    <a:pt x="99466" y="176822"/>
                  </a:moveTo>
                  <a:lnTo>
                    <a:pt x="44208" y="176822"/>
                  </a:lnTo>
                  <a:lnTo>
                    <a:pt x="44208" y="198920"/>
                  </a:lnTo>
                  <a:lnTo>
                    <a:pt x="99466" y="198920"/>
                  </a:lnTo>
                  <a:lnTo>
                    <a:pt x="99466" y="176822"/>
                  </a:lnTo>
                  <a:close/>
                </a:path>
                <a:path extrusionOk="0" h="243204" w="287654">
                  <a:moveTo>
                    <a:pt x="176822" y="176822"/>
                  </a:moveTo>
                  <a:lnTo>
                    <a:pt x="121564" y="176822"/>
                  </a:lnTo>
                  <a:lnTo>
                    <a:pt x="121564" y="198920"/>
                  </a:lnTo>
                  <a:lnTo>
                    <a:pt x="176822" y="198920"/>
                  </a:lnTo>
                  <a:lnTo>
                    <a:pt x="176822" y="176822"/>
                  </a:lnTo>
                  <a:close/>
                </a:path>
                <a:path extrusionOk="0" h="243204" w="287654">
                  <a:moveTo>
                    <a:pt x="99466" y="143662"/>
                  </a:moveTo>
                  <a:lnTo>
                    <a:pt x="44208" y="143662"/>
                  </a:lnTo>
                  <a:lnTo>
                    <a:pt x="44208" y="165760"/>
                  </a:lnTo>
                  <a:lnTo>
                    <a:pt x="99466" y="165760"/>
                  </a:lnTo>
                  <a:lnTo>
                    <a:pt x="99466" y="143662"/>
                  </a:lnTo>
                  <a:close/>
                </a:path>
                <a:path extrusionOk="0" h="243204" w="287654">
                  <a:moveTo>
                    <a:pt x="176822" y="143662"/>
                  </a:moveTo>
                  <a:lnTo>
                    <a:pt x="121564" y="143662"/>
                  </a:lnTo>
                  <a:lnTo>
                    <a:pt x="121564" y="165760"/>
                  </a:lnTo>
                  <a:lnTo>
                    <a:pt x="176822" y="165760"/>
                  </a:lnTo>
                  <a:lnTo>
                    <a:pt x="176822" y="143662"/>
                  </a:lnTo>
                  <a:close/>
                </a:path>
                <a:path extrusionOk="0" h="243204" w="287654">
                  <a:moveTo>
                    <a:pt x="99466" y="110515"/>
                  </a:moveTo>
                  <a:lnTo>
                    <a:pt x="44208" y="110515"/>
                  </a:lnTo>
                  <a:lnTo>
                    <a:pt x="44208" y="132613"/>
                  </a:lnTo>
                  <a:lnTo>
                    <a:pt x="99466" y="132613"/>
                  </a:lnTo>
                  <a:lnTo>
                    <a:pt x="99466" y="110515"/>
                  </a:lnTo>
                  <a:close/>
                </a:path>
                <a:path extrusionOk="0" h="243204" w="287654">
                  <a:moveTo>
                    <a:pt x="176822" y="110515"/>
                  </a:moveTo>
                  <a:lnTo>
                    <a:pt x="121564" y="110515"/>
                  </a:lnTo>
                  <a:lnTo>
                    <a:pt x="121564" y="132613"/>
                  </a:lnTo>
                  <a:lnTo>
                    <a:pt x="176822" y="132613"/>
                  </a:lnTo>
                  <a:lnTo>
                    <a:pt x="176822" y="110515"/>
                  </a:lnTo>
                  <a:close/>
                </a:path>
                <a:path extrusionOk="0" h="243204" w="287654">
                  <a:moveTo>
                    <a:pt x="176822" y="44208"/>
                  </a:moveTo>
                  <a:lnTo>
                    <a:pt x="44208" y="44208"/>
                  </a:lnTo>
                  <a:lnTo>
                    <a:pt x="44208" y="99453"/>
                  </a:lnTo>
                  <a:lnTo>
                    <a:pt x="176822" y="99453"/>
                  </a:lnTo>
                  <a:lnTo>
                    <a:pt x="176822" y="77355"/>
                  </a:lnTo>
                  <a:lnTo>
                    <a:pt x="66306" y="77355"/>
                  </a:lnTo>
                  <a:lnTo>
                    <a:pt x="66306" y="66306"/>
                  </a:lnTo>
                  <a:lnTo>
                    <a:pt x="176822" y="66306"/>
                  </a:lnTo>
                  <a:lnTo>
                    <a:pt x="176822" y="44208"/>
                  </a:lnTo>
                  <a:close/>
                </a:path>
                <a:path extrusionOk="0" h="243204" w="287654">
                  <a:moveTo>
                    <a:pt x="176822" y="66306"/>
                  </a:moveTo>
                  <a:lnTo>
                    <a:pt x="154711" y="66306"/>
                  </a:lnTo>
                  <a:lnTo>
                    <a:pt x="154711" y="77355"/>
                  </a:lnTo>
                  <a:lnTo>
                    <a:pt x="176822" y="77355"/>
                  </a:lnTo>
                  <a:lnTo>
                    <a:pt x="176822" y="66306"/>
                  </a:lnTo>
                  <a:close/>
                </a:path>
              </a:pathLst>
            </a:custGeom>
            <a:solidFill>
              <a:srgbClr val="1B355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45"/>
          <p:cNvPicPr preferRelativeResize="0"/>
          <p:nvPr/>
        </p:nvPicPr>
        <p:blipFill rotWithShape="1">
          <a:blip r:embed="rId3">
            <a:alphaModFix/>
          </a:blip>
          <a:srcRect b="0" l="50000" r="10000" t="0"/>
          <a:stretch/>
        </p:blipFill>
        <p:spPr>
          <a:xfrm>
            <a:off x="6961622" y="0"/>
            <a:ext cx="3108957" cy="7772399"/>
          </a:xfrm>
          <a:prstGeom prst="rect">
            <a:avLst/>
          </a:prstGeom>
          <a:noFill/>
          <a:ln>
            <a:noFill/>
          </a:ln>
        </p:spPr>
      </p:pic>
      <p:grpSp>
        <p:nvGrpSpPr>
          <p:cNvPr id="394" name="Google Shape;394;p45"/>
          <p:cNvGrpSpPr/>
          <p:nvPr/>
        </p:nvGrpSpPr>
        <p:grpSpPr>
          <a:xfrm>
            <a:off x="3056681" y="1767349"/>
            <a:ext cx="795175" cy="795175"/>
            <a:chOff x="917575" y="2727323"/>
            <a:chExt cx="530860" cy="530860"/>
          </a:xfrm>
        </p:grpSpPr>
        <p:sp>
          <p:nvSpPr>
            <p:cNvPr id="395" name="Google Shape;395;p45"/>
            <p:cNvSpPr/>
            <p:nvPr/>
          </p:nvSpPr>
          <p:spPr>
            <a:xfrm>
              <a:off x="917575" y="2727323"/>
              <a:ext cx="530860" cy="530860"/>
            </a:xfrm>
            <a:custGeom>
              <a:rect b="b" l="l" r="r" t="t"/>
              <a:pathLst>
                <a:path extrusionOk="0" h="530860" w="530860">
                  <a:moveTo>
                    <a:pt x="265175" y="530351"/>
                  </a:moveTo>
                  <a:lnTo>
                    <a:pt x="312842" y="526079"/>
                  </a:lnTo>
                  <a:lnTo>
                    <a:pt x="357706" y="513762"/>
                  </a:lnTo>
                  <a:lnTo>
                    <a:pt x="399017" y="494148"/>
                  </a:lnTo>
                  <a:lnTo>
                    <a:pt x="436027" y="467987"/>
                  </a:lnTo>
                  <a:lnTo>
                    <a:pt x="467987" y="436027"/>
                  </a:lnTo>
                  <a:lnTo>
                    <a:pt x="494148" y="399017"/>
                  </a:lnTo>
                  <a:lnTo>
                    <a:pt x="513762" y="357706"/>
                  </a:lnTo>
                  <a:lnTo>
                    <a:pt x="526079" y="312842"/>
                  </a:lnTo>
                  <a:lnTo>
                    <a:pt x="530351" y="265175"/>
                  </a:lnTo>
                  <a:lnTo>
                    <a:pt x="526079" y="217509"/>
                  </a:lnTo>
                  <a:lnTo>
                    <a:pt x="513762" y="172645"/>
                  </a:lnTo>
                  <a:lnTo>
                    <a:pt x="494148" y="131334"/>
                  </a:lnTo>
                  <a:lnTo>
                    <a:pt x="467987" y="94324"/>
                  </a:lnTo>
                  <a:lnTo>
                    <a:pt x="436027" y="62364"/>
                  </a:lnTo>
                  <a:lnTo>
                    <a:pt x="399017" y="36203"/>
                  </a:lnTo>
                  <a:lnTo>
                    <a:pt x="357706" y="16589"/>
                  </a:lnTo>
                  <a:lnTo>
                    <a:pt x="312842" y="4272"/>
                  </a:lnTo>
                  <a:lnTo>
                    <a:pt x="265175" y="0"/>
                  </a:lnTo>
                  <a:lnTo>
                    <a:pt x="217509" y="4272"/>
                  </a:lnTo>
                  <a:lnTo>
                    <a:pt x="172645" y="16589"/>
                  </a:lnTo>
                  <a:lnTo>
                    <a:pt x="131334" y="36203"/>
                  </a:lnTo>
                  <a:lnTo>
                    <a:pt x="94324" y="62364"/>
                  </a:lnTo>
                  <a:lnTo>
                    <a:pt x="62364" y="94324"/>
                  </a:lnTo>
                  <a:lnTo>
                    <a:pt x="36203" y="131334"/>
                  </a:lnTo>
                  <a:lnTo>
                    <a:pt x="16589" y="172645"/>
                  </a:lnTo>
                  <a:lnTo>
                    <a:pt x="4272" y="217509"/>
                  </a:lnTo>
                  <a:lnTo>
                    <a:pt x="0" y="265175"/>
                  </a:lnTo>
                  <a:lnTo>
                    <a:pt x="4272" y="312842"/>
                  </a:lnTo>
                  <a:lnTo>
                    <a:pt x="16589" y="357706"/>
                  </a:lnTo>
                  <a:lnTo>
                    <a:pt x="36203" y="399017"/>
                  </a:lnTo>
                  <a:lnTo>
                    <a:pt x="62364" y="436027"/>
                  </a:lnTo>
                  <a:lnTo>
                    <a:pt x="94324" y="467987"/>
                  </a:lnTo>
                  <a:lnTo>
                    <a:pt x="131334" y="494148"/>
                  </a:lnTo>
                  <a:lnTo>
                    <a:pt x="172645" y="513762"/>
                  </a:lnTo>
                  <a:lnTo>
                    <a:pt x="217509" y="526079"/>
                  </a:lnTo>
                  <a:lnTo>
                    <a:pt x="265175" y="530351"/>
                  </a:lnTo>
                  <a:close/>
                </a:path>
              </a:pathLst>
            </a:custGeom>
            <a:noFill/>
            <a:ln cap="flat" cmpd="sng" w="9525">
              <a:solidFill>
                <a:srgbClr val="93959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6" name="Google Shape;396;p45"/>
            <p:cNvSpPr/>
            <p:nvPr/>
          </p:nvSpPr>
          <p:spPr>
            <a:xfrm>
              <a:off x="1027822" y="2863520"/>
              <a:ext cx="309880" cy="278130"/>
            </a:xfrm>
            <a:custGeom>
              <a:rect b="b" l="l" r="r" t="t"/>
              <a:pathLst>
                <a:path extrusionOk="0" h="278130" w="309880">
                  <a:moveTo>
                    <a:pt x="203339" y="199186"/>
                  </a:moveTo>
                  <a:lnTo>
                    <a:pt x="120345" y="199186"/>
                  </a:lnTo>
                  <a:lnTo>
                    <a:pt x="92684" y="221322"/>
                  </a:lnTo>
                  <a:lnTo>
                    <a:pt x="195046" y="221322"/>
                  </a:lnTo>
                  <a:lnTo>
                    <a:pt x="265595" y="278041"/>
                  </a:lnTo>
                  <a:lnTo>
                    <a:pt x="265595" y="231000"/>
                  </a:lnTo>
                  <a:lnTo>
                    <a:pt x="243459" y="231000"/>
                  </a:lnTo>
                  <a:lnTo>
                    <a:pt x="203339" y="199186"/>
                  </a:lnTo>
                  <a:close/>
                </a:path>
                <a:path extrusionOk="0" h="278130" w="309880">
                  <a:moveTo>
                    <a:pt x="221322" y="0"/>
                  </a:moveTo>
                  <a:lnTo>
                    <a:pt x="0" y="0"/>
                  </a:lnTo>
                  <a:lnTo>
                    <a:pt x="0" y="177050"/>
                  </a:lnTo>
                  <a:lnTo>
                    <a:pt x="44259" y="177050"/>
                  </a:lnTo>
                  <a:lnTo>
                    <a:pt x="44259" y="233768"/>
                  </a:lnTo>
                  <a:lnTo>
                    <a:pt x="62242" y="218554"/>
                  </a:lnTo>
                  <a:lnTo>
                    <a:pt x="102535" y="186740"/>
                  </a:lnTo>
                  <a:lnTo>
                    <a:pt x="66395" y="186740"/>
                  </a:lnTo>
                  <a:lnTo>
                    <a:pt x="66395" y="154927"/>
                  </a:lnTo>
                  <a:lnTo>
                    <a:pt x="22136" y="154927"/>
                  </a:lnTo>
                  <a:lnTo>
                    <a:pt x="22136" y="22123"/>
                  </a:lnTo>
                  <a:lnTo>
                    <a:pt x="221322" y="22123"/>
                  </a:lnTo>
                  <a:lnTo>
                    <a:pt x="221322" y="0"/>
                  </a:lnTo>
                  <a:close/>
                </a:path>
                <a:path extrusionOk="0" h="278130" w="309880">
                  <a:moveTo>
                    <a:pt x="309854" y="44259"/>
                  </a:moveTo>
                  <a:lnTo>
                    <a:pt x="243459" y="44259"/>
                  </a:lnTo>
                  <a:lnTo>
                    <a:pt x="243459" y="66395"/>
                  </a:lnTo>
                  <a:lnTo>
                    <a:pt x="287718" y="66395"/>
                  </a:lnTo>
                  <a:lnTo>
                    <a:pt x="287718" y="199186"/>
                  </a:lnTo>
                  <a:lnTo>
                    <a:pt x="243459" y="199186"/>
                  </a:lnTo>
                  <a:lnTo>
                    <a:pt x="243459" y="231000"/>
                  </a:lnTo>
                  <a:lnTo>
                    <a:pt x="265595" y="231000"/>
                  </a:lnTo>
                  <a:lnTo>
                    <a:pt x="265595" y="221322"/>
                  </a:lnTo>
                  <a:lnTo>
                    <a:pt x="309854" y="221322"/>
                  </a:lnTo>
                  <a:lnTo>
                    <a:pt x="309854" y="44259"/>
                  </a:lnTo>
                  <a:close/>
                </a:path>
                <a:path extrusionOk="0" h="278130" w="309880">
                  <a:moveTo>
                    <a:pt x="221322" y="22123"/>
                  </a:moveTo>
                  <a:lnTo>
                    <a:pt x="199199" y="22123"/>
                  </a:lnTo>
                  <a:lnTo>
                    <a:pt x="199199" y="154927"/>
                  </a:lnTo>
                  <a:lnTo>
                    <a:pt x="106514" y="154927"/>
                  </a:lnTo>
                  <a:lnTo>
                    <a:pt x="103746" y="157695"/>
                  </a:lnTo>
                  <a:lnTo>
                    <a:pt x="66395" y="186740"/>
                  </a:lnTo>
                  <a:lnTo>
                    <a:pt x="102535" y="186740"/>
                  </a:lnTo>
                  <a:lnTo>
                    <a:pt x="114807" y="177050"/>
                  </a:lnTo>
                  <a:lnTo>
                    <a:pt x="221322" y="177050"/>
                  </a:lnTo>
                  <a:lnTo>
                    <a:pt x="221322" y="22123"/>
                  </a:lnTo>
                  <a:close/>
                </a:path>
              </a:pathLst>
            </a:custGeom>
            <a:solidFill>
              <a:srgbClr val="1B355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97" name="Google Shape;397;p45"/>
          <p:cNvSpPr txBox="1"/>
          <p:nvPr/>
        </p:nvSpPr>
        <p:spPr>
          <a:xfrm>
            <a:off x="985774" y="3245775"/>
            <a:ext cx="4855200" cy="31707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NETWORKING &amp; REFERRALS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Real estate  agents  have  a large  database  at their disposal, especially their networks  with other agents. Referrals are especially  important in the luxury market, as you will  want to work with a well-respected agent with  an extensive network of contacts.</a:t>
            </a:r>
            <a:endParaRPr b="0" baseline="3000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baseline="3000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baseline="30000" i="0" sz="2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6"/>
          <p:cNvSpPr/>
          <p:nvPr/>
        </p:nvSpPr>
        <p:spPr>
          <a:xfrm>
            <a:off x="0" y="6074290"/>
            <a:ext cx="10058400" cy="1675599"/>
          </a:xfrm>
          <a:custGeom>
            <a:rect b="b" l="l" r="r" t="t"/>
            <a:pathLst>
              <a:path extrusionOk="0" h="2148204" w="10058400">
                <a:moveTo>
                  <a:pt x="0" y="2147976"/>
                </a:moveTo>
                <a:lnTo>
                  <a:pt x="0" y="0"/>
                </a:lnTo>
                <a:lnTo>
                  <a:pt x="10058400" y="0"/>
                </a:lnTo>
                <a:lnTo>
                  <a:pt x="10058400" y="2147976"/>
                </a:lnTo>
                <a:lnTo>
                  <a:pt x="0" y="2147976"/>
                </a:lnTo>
                <a:close/>
              </a:path>
            </a:pathLst>
          </a:custGeom>
          <a:gradFill>
            <a:gsLst>
              <a:gs pos="0">
                <a:srgbClr val="D8D8D8"/>
              </a:gs>
              <a:gs pos="8000">
                <a:srgbClr val="D8D8D8"/>
              </a:gs>
              <a:gs pos="100000">
                <a:srgbClr val="F4F8FB"/>
              </a:gs>
            </a:gsLst>
            <a:lin ang="5400012" scaled="0"/>
          </a:gra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403" name="Google Shape;403;p46"/>
          <p:cNvGrpSpPr/>
          <p:nvPr/>
        </p:nvGrpSpPr>
        <p:grpSpPr>
          <a:xfrm>
            <a:off x="4655602" y="512424"/>
            <a:ext cx="795175" cy="795175"/>
            <a:chOff x="5288407" y="2730403"/>
            <a:chExt cx="530860" cy="530860"/>
          </a:xfrm>
        </p:grpSpPr>
        <p:sp>
          <p:nvSpPr>
            <p:cNvPr id="404" name="Google Shape;404;p46"/>
            <p:cNvSpPr/>
            <p:nvPr/>
          </p:nvSpPr>
          <p:spPr>
            <a:xfrm>
              <a:off x="5288407" y="2730403"/>
              <a:ext cx="530860" cy="530860"/>
            </a:xfrm>
            <a:custGeom>
              <a:rect b="b" l="l" r="r" t="t"/>
              <a:pathLst>
                <a:path extrusionOk="0" h="530860" w="530860">
                  <a:moveTo>
                    <a:pt x="265175" y="530351"/>
                  </a:moveTo>
                  <a:lnTo>
                    <a:pt x="312842" y="526079"/>
                  </a:lnTo>
                  <a:lnTo>
                    <a:pt x="357706" y="513762"/>
                  </a:lnTo>
                  <a:lnTo>
                    <a:pt x="399017" y="494148"/>
                  </a:lnTo>
                  <a:lnTo>
                    <a:pt x="436027" y="467987"/>
                  </a:lnTo>
                  <a:lnTo>
                    <a:pt x="467987" y="436027"/>
                  </a:lnTo>
                  <a:lnTo>
                    <a:pt x="494148" y="399017"/>
                  </a:lnTo>
                  <a:lnTo>
                    <a:pt x="513762" y="357706"/>
                  </a:lnTo>
                  <a:lnTo>
                    <a:pt x="526079" y="312842"/>
                  </a:lnTo>
                  <a:lnTo>
                    <a:pt x="530351" y="265175"/>
                  </a:lnTo>
                  <a:lnTo>
                    <a:pt x="526079" y="217509"/>
                  </a:lnTo>
                  <a:lnTo>
                    <a:pt x="513762" y="172645"/>
                  </a:lnTo>
                  <a:lnTo>
                    <a:pt x="494148" y="131334"/>
                  </a:lnTo>
                  <a:lnTo>
                    <a:pt x="467987" y="94324"/>
                  </a:lnTo>
                  <a:lnTo>
                    <a:pt x="436027" y="62364"/>
                  </a:lnTo>
                  <a:lnTo>
                    <a:pt x="399017" y="36203"/>
                  </a:lnTo>
                  <a:lnTo>
                    <a:pt x="357706" y="16589"/>
                  </a:lnTo>
                  <a:lnTo>
                    <a:pt x="312842" y="4272"/>
                  </a:lnTo>
                  <a:lnTo>
                    <a:pt x="265175" y="0"/>
                  </a:lnTo>
                  <a:lnTo>
                    <a:pt x="217509" y="4272"/>
                  </a:lnTo>
                  <a:lnTo>
                    <a:pt x="172645" y="16589"/>
                  </a:lnTo>
                  <a:lnTo>
                    <a:pt x="131334" y="36203"/>
                  </a:lnTo>
                  <a:lnTo>
                    <a:pt x="94324" y="62364"/>
                  </a:lnTo>
                  <a:lnTo>
                    <a:pt x="62364" y="94324"/>
                  </a:lnTo>
                  <a:lnTo>
                    <a:pt x="36203" y="131334"/>
                  </a:lnTo>
                  <a:lnTo>
                    <a:pt x="16589" y="172645"/>
                  </a:lnTo>
                  <a:lnTo>
                    <a:pt x="4272" y="217509"/>
                  </a:lnTo>
                  <a:lnTo>
                    <a:pt x="0" y="265175"/>
                  </a:lnTo>
                  <a:lnTo>
                    <a:pt x="4272" y="312842"/>
                  </a:lnTo>
                  <a:lnTo>
                    <a:pt x="16589" y="357706"/>
                  </a:lnTo>
                  <a:lnTo>
                    <a:pt x="36203" y="399017"/>
                  </a:lnTo>
                  <a:lnTo>
                    <a:pt x="62364" y="436027"/>
                  </a:lnTo>
                  <a:lnTo>
                    <a:pt x="94324" y="467987"/>
                  </a:lnTo>
                  <a:lnTo>
                    <a:pt x="131334" y="494148"/>
                  </a:lnTo>
                  <a:lnTo>
                    <a:pt x="172645" y="513762"/>
                  </a:lnTo>
                  <a:lnTo>
                    <a:pt x="217509" y="526079"/>
                  </a:lnTo>
                  <a:lnTo>
                    <a:pt x="265175" y="530351"/>
                  </a:lnTo>
                  <a:close/>
                </a:path>
              </a:pathLst>
            </a:custGeom>
            <a:noFill/>
            <a:ln cap="flat" cmpd="sng" w="9525">
              <a:solidFill>
                <a:srgbClr val="93959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5" name="Google Shape;405;p46"/>
            <p:cNvSpPr/>
            <p:nvPr/>
          </p:nvSpPr>
          <p:spPr>
            <a:xfrm>
              <a:off x="5458336" y="2852708"/>
              <a:ext cx="190500" cy="285750"/>
            </a:xfrm>
            <a:custGeom>
              <a:rect b="b" l="l" r="r" t="t"/>
              <a:pathLst>
                <a:path extrusionOk="0" h="285750" w="190500">
                  <a:moveTo>
                    <a:pt x="154774" y="0"/>
                  </a:moveTo>
                  <a:lnTo>
                    <a:pt x="35712" y="0"/>
                  </a:lnTo>
                  <a:lnTo>
                    <a:pt x="28546" y="650"/>
                  </a:lnTo>
                  <a:lnTo>
                    <a:pt x="650" y="28551"/>
                  </a:lnTo>
                  <a:lnTo>
                    <a:pt x="0" y="35712"/>
                  </a:lnTo>
                  <a:lnTo>
                    <a:pt x="0" y="250024"/>
                  </a:lnTo>
                  <a:lnTo>
                    <a:pt x="21944" y="283146"/>
                  </a:lnTo>
                  <a:lnTo>
                    <a:pt x="35712" y="285749"/>
                  </a:lnTo>
                  <a:lnTo>
                    <a:pt x="154774" y="285749"/>
                  </a:lnTo>
                  <a:lnTo>
                    <a:pt x="187891" y="263798"/>
                  </a:lnTo>
                  <a:lnTo>
                    <a:pt x="188442" y="261937"/>
                  </a:lnTo>
                  <a:lnTo>
                    <a:pt x="32232" y="261937"/>
                  </a:lnTo>
                  <a:lnTo>
                    <a:pt x="29387" y="260819"/>
                  </a:lnTo>
                  <a:lnTo>
                    <a:pt x="24930" y="256349"/>
                  </a:lnTo>
                  <a:lnTo>
                    <a:pt x="23812" y="253504"/>
                  </a:lnTo>
                  <a:lnTo>
                    <a:pt x="23812" y="32245"/>
                  </a:lnTo>
                  <a:lnTo>
                    <a:pt x="24930" y="29387"/>
                  </a:lnTo>
                  <a:lnTo>
                    <a:pt x="29387" y="24930"/>
                  </a:lnTo>
                  <a:lnTo>
                    <a:pt x="32232" y="23812"/>
                  </a:lnTo>
                  <a:lnTo>
                    <a:pt x="188443" y="23812"/>
                  </a:lnTo>
                  <a:lnTo>
                    <a:pt x="187891" y="21948"/>
                  </a:lnTo>
                  <a:lnTo>
                    <a:pt x="161935" y="650"/>
                  </a:lnTo>
                  <a:lnTo>
                    <a:pt x="154774" y="0"/>
                  </a:lnTo>
                  <a:close/>
                </a:path>
                <a:path extrusionOk="0" h="285750" w="190500">
                  <a:moveTo>
                    <a:pt x="188443" y="23812"/>
                  </a:moveTo>
                  <a:lnTo>
                    <a:pt x="158241" y="23812"/>
                  </a:lnTo>
                  <a:lnTo>
                    <a:pt x="161099" y="24930"/>
                  </a:lnTo>
                  <a:lnTo>
                    <a:pt x="165569" y="29387"/>
                  </a:lnTo>
                  <a:lnTo>
                    <a:pt x="166687" y="32245"/>
                  </a:lnTo>
                  <a:lnTo>
                    <a:pt x="166687" y="253504"/>
                  </a:lnTo>
                  <a:lnTo>
                    <a:pt x="165569" y="256349"/>
                  </a:lnTo>
                  <a:lnTo>
                    <a:pt x="161099" y="260819"/>
                  </a:lnTo>
                  <a:lnTo>
                    <a:pt x="158241" y="261937"/>
                  </a:lnTo>
                  <a:lnTo>
                    <a:pt x="188442" y="261937"/>
                  </a:lnTo>
                  <a:lnTo>
                    <a:pt x="189847" y="257192"/>
                  </a:lnTo>
                  <a:lnTo>
                    <a:pt x="190499" y="250024"/>
                  </a:lnTo>
                  <a:lnTo>
                    <a:pt x="190499" y="35712"/>
                  </a:lnTo>
                  <a:lnTo>
                    <a:pt x="189847" y="28551"/>
                  </a:lnTo>
                  <a:lnTo>
                    <a:pt x="188443" y="23812"/>
                  </a:lnTo>
                  <a:close/>
                </a:path>
                <a:path extrusionOk="0" h="285750" w="190500">
                  <a:moveTo>
                    <a:pt x="98717" y="226212"/>
                  </a:moveTo>
                  <a:lnTo>
                    <a:pt x="91770" y="226212"/>
                  </a:lnTo>
                  <a:lnTo>
                    <a:pt x="88925" y="227329"/>
                  </a:lnTo>
                  <a:lnTo>
                    <a:pt x="84454" y="231800"/>
                  </a:lnTo>
                  <a:lnTo>
                    <a:pt x="83337" y="234657"/>
                  </a:lnTo>
                  <a:lnTo>
                    <a:pt x="83337" y="241592"/>
                  </a:lnTo>
                  <a:lnTo>
                    <a:pt x="84454" y="244449"/>
                  </a:lnTo>
                  <a:lnTo>
                    <a:pt x="88925" y="248907"/>
                  </a:lnTo>
                  <a:lnTo>
                    <a:pt x="91770" y="250024"/>
                  </a:lnTo>
                  <a:lnTo>
                    <a:pt x="98717" y="250024"/>
                  </a:lnTo>
                  <a:lnTo>
                    <a:pt x="101574" y="248907"/>
                  </a:lnTo>
                  <a:lnTo>
                    <a:pt x="106032" y="244449"/>
                  </a:lnTo>
                  <a:lnTo>
                    <a:pt x="107149" y="241592"/>
                  </a:lnTo>
                  <a:lnTo>
                    <a:pt x="107149" y="234657"/>
                  </a:lnTo>
                  <a:lnTo>
                    <a:pt x="106032" y="231800"/>
                  </a:lnTo>
                  <a:lnTo>
                    <a:pt x="101574" y="227329"/>
                  </a:lnTo>
                  <a:lnTo>
                    <a:pt x="98717" y="226212"/>
                  </a:lnTo>
                  <a:close/>
                </a:path>
              </a:pathLst>
            </a:custGeom>
            <a:solidFill>
              <a:srgbClr val="1B355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06" name="Google Shape;406;p46"/>
          <p:cNvGrpSpPr/>
          <p:nvPr/>
        </p:nvGrpSpPr>
        <p:grpSpPr>
          <a:xfrm>
            <a:off x="1213394" y="3488046"/>
            <a:ext cx="7631612" cy="3916548"/>
            <a:chOff x="2205877" y="4873752"/>
            <a:chExt cx="6310768" cy="3238690"/>
          </a:xfrm>
        </p:grpSpPr>
        <p:pic>
          <p:nvPicPr>
            <p:cNvPr id="407" name="Google Shape;407;p46"/>
            <p:cNvPicPr preferRelativeResize="0"/>
            <p:nvPr/>
          </p:nvPicPr>
          <p:blipFill rotWithShape="1">
            <a:blip r:embed="rId3">
              <a:alphaModFix/>
            </a:blip>
            <a:srcRect b="0" l="0" r="0" t="0"/>
            <a:stretch/>
          </p:blipFill>
          <p:spPr>
            <a:xfrm>
              <a:off x="4038600" y="4873752"/>
              <a:ext cx="4478045" cy="3153295"/>
            </a:xfrm>
            <a:prstGeom prst="rect">
              <a:avLst/>
            </a:prstGeom>
            <a:noFill/>
            <a:ln>
              <a:noFill/>
            </a:ln>
          </p:spPr>
        </p:pic>
        <p:pic>
          <p:nvPicPr>
            <p:cNvPr id="408" name="Google Shape;408;p46"/>
            <p:cNvPicPr preferRelativeResize="0"/>
            <p:nvPr/>
          </p:nvPicPr>
          <p:blipFill rotWithShape="1">
            <a:blip r:embed="rId4">
              <a:alphaModFix/>
            </a:blip>
            <a:srcRect b="0" l="0" r="0" t="0"/>
            <a:stretch/>
          </p:blipFill>
          <p:spPr>
            <a:xfrm>
              <a:off x="2205877" y="5845956"/>
              <a:ext cx="3153371" cy="2266486"/>
            </a:xfrm>
            <a:prstGeom prst="rect">
              <a:avLst/>
            </a:prstGeom>
            <a:noFill/>
            <a:ln>
              <a:noFill/>
            </a:ln>
          </p:spPr>
        </p:pic>
      </p:grpSp>
      <p:sp>
        <p:nvSpPr>
          <p:cNvPr id="409" name="Google Shape;409;p46"/>
          <p:cNvSpPr txBox="1"/>
          <p:nvPr/>
        </p:nvSpPr>
        <p:spPr>
          <a:xfrm>
            <a:off x="2072400" y="1740925"/>
            <a:ext cx="5913600" cy="16932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WEB EXPOSURE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95% of buyers view homes online when starting their home search. Posting your home on the web increases its exposure locally, nationally, and internationally via any mobile device.</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47"/>
          <p:cNvSpPr/>
          <p:nvPr/>
        </p:nvSpPr>
        <p:spPr>
          <a:xfrm>
            <a:off x="0" y="6784455"/>
            <a:ext cx="10058400" cy="1675599"/>
          </a:xfrm>
          <a:custGeom>
            <a:rect b="b" l="l" r="r" t="t"/>
            <a:pathLst>
              <a:path extrusionOk="0" h="2148204" w="10058400">
                <a:moveTo>
                  <a:pt x="0" y="2147976"/>
                </a:moveTo>
                <a:lnTo>
                  <a:pt x="0" y="0"/>
                </a:lnTo>
                <a:lnTo>
                  <a:pt x="10058400" y="0"/>
                </a:lnTo>
                <a:lnTo>
                  <a:pt x="10058400" y="2147976"/>
                </a:lnTo>
                <a:lnTo>
                  <a:pt x="0" y="2147976"/>
                </a:lnTo>
                <a:close/>
              </a:path>
            </a:pathLst>
          </a:custGeom>
          <a:gradFill>
            <a:gsLst>
              <a:gs pos="0">
                <a:srgbClr val="D8D8D8"/>
              </a:gs>
              <a:gs pos="8000">
                <a:srgbClr val="D8D8D8"/>
              </a:gs>
              <a:gs pos="100000">
                <a:srgbClr val="F4F8FB"/>
              </a:gs>
            </a:gsLst>
            <a:lin ang="5400012" scaled="0"/>
          </a:gra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Graphical user interface&#10;&#10;Description automatically generated" id="415" name="Google Shape;415;p47"/>
          <p:cNvPicPr preferRelativeResize="0"/>
          <p:nvPr/>
        </p:nvPicPr>
        <p:blipFill rotWithShape="1">
          <a:blip r:embed="rId3">
            <a:alphaModFix/>
          </a:blip>
          <a:srcRect b="0" l="0" r="0" t="0"/>
          <a:stretch/>
        </p:blipFill>
        <p:spPr>
          <a:xfrm>
            <a:off x="7990661" y="6274168"/>
            <a:ext cx="1476813" cy="955585"/>
          </a:xfrm>
          <a:prstGeom prst="rect">
            <a:avLst/>
          </a:prstGeom>
          <a:noFill/>
          <a:ln>
            <a:noFill/>
          </a:ln>
          <a:effectLst>
            <a:outerShdw blurRad="50800" rotWithShape="0" algn="tl" dir="2700000" dist="38100">
              <a:srgbClr val="000000">
                <a:alpha val="40000"/>
              </a:srgbClr>
            </a:outerShdw>
          </a:effectLst>
        </p:spPr>
      </p:pic>
      <p:pic>
        <p:nvPicPr>
          <p:cNvPr descr="Graphical user interface&#10;&#10;Description automatically generated" id="416" name="Google Shape;416;p47"/>
          <p:cNvPicPr preferRelativeResize="0"/>
          <p:nvPr/>
        </p:nvPicPr>
        <p:blipFill rotWithShape="1">
          <a:blip r:embed="rId4">
            <a:alphaModFix/>
          </a:blip>
          <a:srcRect b="0" l="0" r="0" t="0"/>
          <a:stretch/>
        </p:blipFill>
        <p:spPr>
          <a:xfrm>
            <a:off x="6696994" y="5195390"/>
            <a:ext cx="1543777" cy="2425936"/>
          </a:xfrm>
          <a:prstGeom prst="rect">
            <a:avLst/>
          </a:prstGeom>
          <a:noFill/>
          <a:ln>
            <a:noFill/>
          </a:ln>
          <a:effectLst>
            <a:outerShdw blurRad="50800" rotWithShape="0" algn="tl" dir="2700000" dist="38100">
              <a:srgbClr val="000000">
                <a:alpha val="40000"/>
              </a:srgbClr>
            </a:outerShdw>
          </a:effectLst>
        </p:spPr>
      </p:pic>
      <p:pic>
        <p:nvPicPr>
          <p:cNvPr descr="Graphical user interface, website&#10;&#10;Description automatically generated" id="417" name="Google Shape;417;p47"/>
          <p:cNvPicPr preferRelativeResize="0"/>
          <p:nvPr/>
        </p:nvPicPr>
        <p:blipFill rotWithShape="1">
          <a:blip r:embed="rId5">
            <a:alphaModFix/>
          </a:blip>
          <a:srcRect b="0" l="0" r="0" t="0"/>
          <a:stretch/>
        </p:blipFill>
        <p:spPr>
          <a:xfrm>
            <a:off x="4059271" y="4480450"/>
            <a:ext cx="2841966" cy="3284839"/>
          </a:xfrm>
          <a:prstGeom prst="rect">
            <a:avLst/>
          </a:prstGeom>
          <a:noFill/>
          <a:ln>
            <a:noFill/>
          </a:ln>
          <a:effectLst>
            <a:outerShdw blurRad="50800" rotWithShape="0" algn="tl" dir="2700000" dist="38100">
              <a:srgbClr val="000000">
                <a:alpha val="40000"/>
              </a:srgbClr>
            </a:outerShdw>
          </a:effectLst>
        </p:spPr>
      </p:pic>
      <p:pic>
        <p:nvPicPr>
          <p:cNvPr descr="Graphical user interface&#10;&#10;Description automatically generated with low confidence" id="418" name="Google Shape;418;p47"/>
          <p:cNvPicPr preferRelativeResize="0"/>
          <p:nvPr/>
        </p:nvPicPr>
        <p:blipFill rotWithShape="1">
          <a:blip r:embed="rId6">
            <a:alphaModFix/>
          </a:blip>
          <a:srcRect b="0" l="0" r="0" t="0"/>
          <a:stretch/>
        </p:blipFill>
        <p:spPr>
          <a:xfrm>
            <a:off x="1921777" y="5392921"/>
            <a:ext cx="2341736" cy="1809520"/>
          </a:xfrm>
          <a:prstGeom prst="rect">
            <a:avLst/>
          </a:prstGeom>
          <a:noFill/>
          <a:ln>
            <a:noFill/>
          </a:ln>
          <a:effectLst>
            <a:outerShdw blurRad="50800" rotWithShape="0" algn="tl" dir="2700000" dist="38100">
              <a:srgbClr val="000000">
                <a:alpha val="40000"/>
              </a:srgbClr>
            </a:outerShdw>
          </a:effectLst>
        </p:spPr>
      </p:pic>
      <p:pic>
        <p:nvPicPr>
          <p:cNvPr descr="Graphical user interface&#10;&#10;Description automatically generated with medium confidence" id="419" name="Google Shape;419;p47"/>
          <p:cNvPicPr preferRelativeResize="0"/>
          <p:nvPr/>
        </p:nvPicPr>
        <p:blipFill rotWithShape="1">
          <a:blip r:embed="rId7">
            <a:alphaModFix/>
          </a:blip>
          <a:srcRect b="0" l="0" r="0" t="0"/>
          <a:stretch/>
        </p:blipFill>
        <p:spPr>
          <a:xfrm>
            <a:off x="591803" y="6495488"/>
            <a:ext cx="1913219" cy="956610"/>
          </a:xfrm>
          <a:prstGeom prst="rect">
            <a:avLst/>
          </a:prstGeom>
          <a:noFill/>
          <a:ln>
            <a:noFill/>
          </a:ln>
          <a:effectLst>
            <a:outerShdw blurRad="50800" rotWithShape="0" algn="tl" dir="2700000" dist="38100">
              <a:srgbClr val="000000">
                <a:alpha val="40000"/>
              </a:srgbClr>
            </a:outerShdw>
          </a:effectLst>
        </p:spPr>
      </p:pic>
      <p:sp>
        <p:nvSpPr>
          <p:cNvPr id="420" name="Google Shape;420;p47"/>
          <p:cNvSpPr txBox="1"/>
          <p:nvPr/>
        </p:nvSpPr>
        <p:spPr>
          <a:xfrm>
            <a:off x="0" y="434089"/>
            <a:ext cx="10058400" cy="1244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PROFESSIONAL PRINTING </a:t>
            </a:r>
            <a:br>
              <a:rPr b="0" i="0" lang="en" sz="4000" u="none" cap="none" strike="noStrike">
                <a:solidFill>
                  <a:srgbClr val="1B355E"/>
                </a:solidFill>
                <a:latin typeface="Times New Roman"/>
                <a:ea typeface="Times New Roman"/>
                <a:cs typeface="Times New Roman"/>
                <a:sym typeface="Times New Roman"/>
              </a:rPr>
            </a:br>
            <a:r>
              <a:rPr b="0" i="0" lang="en" sz="4000" u="none" cap="none" strike="noStrike">
                <a:solidFill>
                  <a:srgbClr val="1B355E"/>
                </a:solidFill>
                <a:latin typeface="Times New Roman"/>
                <a:ea typeface="Times New Roman"/>
                <a:cs typeface="Times New Roman"/>
                <a:sym typeface="Times New Roman"/>
              </a:rPr>
              <a:t>AND DIRECT MAIL</a:t>
            </a:r>
            <a:endParaRPr b="0" i="0" sz="4000" u="none" cap="none" strike="noStrike">
              <a:solidFill>
                <a:srgbClr val="1B355E"/>
              </a:solidFill>
              <a:latin typeface="Times New Roman"/>
              <a:ea typeface="Times New Roman"/>
              <a:cs typeface="Times New Roman"/>
              <a:sym typeface="Times New Roman"/>
            </a:endParaRPr>
          </a:p>
        </p:txBody>
      </p:sp>
      <p:sp>
        <p:nvSpPr>
          <p:cNvPr id="421" name="Google Shape;421;p47"/>
          <p:cNvSpPr txBox="1"/>
          <p:nvPr/>
        </p:nvSpPr>
        <p:spPr>
          <a:xfrm>
            <a:off x="1584150" y="2533700"/>
            <a:ext cx="6890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Set your home apart from the competition with professional photography and sophisticated marketing materials. Mailing these to neighbors, potential buyers, and other Realtors is one of the most powerful ways to spread the message that your home is for sale.</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48"/>
          <p:cNvPicPr preferRelativeResize="0"/>
          <p:nvPr/>
        </p:nvPicPr>
        <p:blipFill rotWithShape="1">
          <a:blip r:embed="rId3">
            <a:alphaModFix/>
          </a:blip>
          <a:srcRect b="0" l="0" r="10800" t="0"/>
          <a:stretch/>
        </p:blipFill>
        <p:spPr>
          <a:xfrm>
            <a:off x="1014" y="2752407"/>
            <a:ext cx="10058399" cy="5242861"/>
          </a:xfrm>
          <a:prstGeom prst="rect">
            <a:avLst/>
          </a:prstGeom>
          <a:noFill/>
          <a:ln>
            <a:noFill/>
          </a:ln>
        </p:spPr>
      </p:pic>
      <p:grpSp>
        <p:nvGrpSpPr>
          <p:cNvPr id="427" name="Google Shape;427;p48"/>
          <p:cNvGrpSpPr/>
          <p:nvPr/>
        </p:nvGrpSpPr>
        <p:grpSpPr>
          <a:xfrm>
            <a:off x="362553" y="3429088"/>
            <a:ext cx="9285338" cy="3542404"/>
            <a:chOff x="1193800" y="4611052"/>
            <a:chExt cx="7712075" cy="2942196"/>
          </a:xfrm>
        </p:grpSpPr>
        <p:sp>
          <p:nvSpPr>
            <p:cNvPr id="428" name="Google Shape;428;p48"/>
            <p:cNvSpPr/>
            <p:nvPr/>
          </p:nvSpPr>
          <p:spPr>
            <a:xfrm>
              <a:off x="1193800" y="4611052"/>
              <a:ext cx="7712075" cy="1849754"/>
            </a:xfrm>
            <a:custGeom>
              <a:rect b="b" l="l" r="r" t="t"/>
              <a:pathLst>
                <a:path extrusionOk="0" h="1849754" w="7712075">
                  <a:moveTo>
                    <a:pt x="1480070" y="1017905"/>
                  </a:moveTo>
                  <a:lnTo>
                    <a:pt x="0" y="1017905"/>
                  </a:lnTo>
                  <a:lnTo>
                    <a:pt x="0" y="1849755"/>
                  </a:lnTo>
                  <a:lnTo>
                    <a:pt x="1480070" y="1849755"/>
                  </a:lnTo>
                  <a:lnTo>
                    <a:pt x="1480070" y="1017905"/>
                  </a:lnTo>
                  <a:close/>
                </a:path>
                <a:path extrusionOk="0" h="1849754" w="7712075">
                  <a:moveTo>
                    <a:pt x="1480070" y="0"/>
                  </a:moveTo>
                  <a:lnTo>
                    <a:pt x="0" y="0"/>
                  </a:lnTo>
                  <a:lnTo>
                    <a:pt x="0" y="831850"/>
                  </a:lnTo>
                  <a:lnTo>
                    <a:pt x="1480070" y="831850"/>
                  </a:lnTo>
                  <a:lnTo>
                    <a:pt x="1480070" y="0"/>
                  </a:lnTo>
                  <a:close/>
                </a:path>
                <a:path extrusionOk="0" h="1849754" w="7712075">
                  <a:moveTo>
                    <a:pt x="3038043" y="1017905"/>
                  </a:moveTo>
                  <a:lnTo>
                    <a:pt x="1557972" y="1017905"/>
                  </a:lnTo>
                  <a:lnTo>
                    <a:pt x="1557972" y="1849755"/>
                  </a:lnTo>
                  <a:lnTo>
                    <a:pt x="3038043" y="1849755"/>
                  </a:lnTo>
                  <a:lnTo>
                    <a:pt x="3038043" y="1017905"/>
                  </a:lnTo>
                  <a:close/>
                </a:path>
                <a:path extrusionOk="0" h="1849754" w="7712075">
                  <a:moveTo>
                    <a:pt x="3038043" y="0"/>
                  </a:moveTo>
                  <a:lnTo>
                    <a:pt x="1557972" y="0"/>
                  </a:lnTo>
                  <a:lnTo>
                    <a:pt x="1557972" y="831850"/>
                  </a:lnTo>
                  <a:lnTo>
                    <a:pt x="3038043" y="831850"/>
                  </a:lnTo>
                  <a:lnTo>
                    <a:pt x="3038043" y="0"/>
                  </a:lnTo>
                  <a:close/>
                </a:path>
                <a:path extrusionOk="0" h="1849754" w="7712075">
                  <a:moveTo>
                    <a:pt x="4596028" y="1017905"/>
                  </a:moveTo>
                  <a:lnTo>
                    <a:pt x="3115957" y="1017905"/>
                  </a:lnTo>
                  <a:lnTo>
                    <a:pt x="3115957" y="1849755"/>
                  </a:lnTo>
                  <a:lnTo>
                    <a:pt x="4596028" y="1849755"/>
                  </a:lnTo>
                  <a:lnTo>
                    <a:pt x="4596028" y="1017905"/>
                  </a:lnTo>
                  <a:close/>
                </a:path>
                <a:path extrusionOk="0" h="1849754" w="7712075">
                  <a:moveTo>
                    <a:pt x="4596028" y="0"/>
                  </a:moveTo>
                  <a:lnTo>
                    <a:pt x="3115957" y="0"/>
                  </a:lnTo>
                  <a:lnTo>
                    <a:pt x="3115957" y="831850"/>
                  </a:lnTo>
                  <a:lnTo>
                    <a:pt x="4596028" y="831850"/>
                  </a:lnTo>
                  <a:lnTo>
                    <a:pt x="4596028" y="0"/>
                  </a:lnTo>
                  <a:close/>
                </a:path>
                <a:path extrusionOk="0" h="1849754" w="7712075">
                  <a:moveTo>
                    <a:pt x="6154013" y="1017905"/>
                  </a:moveTo>
                  <a:lnTo>
                    <a:pt x="4673943" y="1017905"/>
                  </a:lnTo>
                  <a:lnTo>
                    <a:pt x="4673943" y="1849755"/>
                  </a:lnTo>
                  <a:lnTo>
                    <a:pt x="6154013" y="1849755"/>
                  </a:lnTo>
                  <a:lnTo>
                    <a:pt x="6154013" y="1017905"/>
                  </a:lnTo>
                  <a:close/>
                </a:path>
                <a:path extrusionOk="0" h="1849754" w="7712075">
                  <a:moveTo>
                    <a:pt x="6154013" y="0"/>
                  </a:moveTo>
                  <a:lnTo>
                    <a:pt x="4673943" y="0"/>
                  </a:lnTo>
                  <a:lnTo>
                    <a:pt x="4673943" y="831850"/>
                  </a:lnTo>
                  <a:lnTo>
                    <a:pt x="6154013" y="831850"/>
                  </a:lnTo>
                  <a:lnTo>
                    <a:pt x="6154013" y="0"/>
                  </a:lnTo>
                  <a:close/>
                </a:path>
                <a:path extrusionOk="0" h="1849754" w="7712075">
                  <a:moveTo>
                    <a:pt x="7711973" y="1017905"/>
                  </a:moveTo>
                  <a:lnTo>
                    <a:pt x="6231915" y="1017905"/>
                  </a:lnTo>
                  <a:lnTo>
                    <a:pt x="6231915" y="1849755"/>
                  </a:lnTo>
                  <a:lnTo>
                    <a:pt x="7711973" y="1849755"/>
                  </a:lnTo>
                  <a:lnTo>
                    <a:pt x="7711973" y="1017905"/>
                  </a:lnTo>
                  <a:close/>
                </a:path>
                <a:path extrusionOk="0" h="1849754" w="7712075">
                  <a:moveTo>
                    <a:pt x="7711973" y="0"/>
                  </a:moveTo>
                  <a:lnTo>
                    <a:pt x="6231915" y="0"/>
                  </a:lnTo>
                  <a:lnTo>
                    <a:pt x="6231915" y="831850"/>
                  </a:lnTo>
                  <a:lnTo>
                    <a:pt x="7711973" y="831850"/>
                  </a:lnTo>
                  <a:lnTo>
                    <a:pt x="7711973" y="0"/>
                  </a:lnTo>
                  <a:close/>
                </a:path>
              </a:pathLst>
            </a:custGeom>
            <a:solidFill>
              <a:srgbClr val="FFFFFF">
                <a:alpha val="79607"/>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29" name="Google Shape;429;p48"/>
            <p:cNvPicPr preferRelativeResize="0"/>
            <p:nvPr/>
          </p:nvPicPr>
          <p:blipFill rotWithShape="1">
            <a:blip r:embed="rId4">
              <a:alphaModFix/>
            </a:blip>
            <a:srcRect b="0" l="0" r="0" t="0"/>
            <a:stretch/>
          </p:blipFill>
          <p:spPr>
            <a:xfrm>
              <a:off x="2884808" y="5880069"/>
              <a:ext cx="1097373" cy="208501"/>
            </a:xfrm>
            <a:prstGeom prst="rect">
              <a:avLst/>
            </a:prstGeom>
            <a:noFill/>
            <a:ln>
              <a:noFill/>
            </a:ln>
          </p:spPr>
        </p:pic>
        <p:sp>
          <p:nvSpPr>
            <p:cNvPr id="430" name="Google Shape;430;p48"/>
            <p:cNvSpPr/>
            <p:nvPr/>
          </p:nvSpPr>
          <p:spPr>
            <a:xfrm>
              <a:off x="3317156" y="6089918"/>
              <a:ext cx="716279" cy="75564"/>
            </a:xfrm>
            <a:custGeom>
              <a:rect b="b" l="l" r="r" t="t"/>
              <a:pathLst>
                <a:path extrusionOk="0" h="75564" w="716279">
                  <a:moveTo>
                    <a:pt x="38734" y="1231"/>
                  </a:moveTo>
                  <a:lnTo>
                    <a:pt x="0" y="1231"/>
                  </a:lnTo>
                  <a:lnTo>
                    <a:pt x="0" y="73964"/>
                  </a:lnTo>
                  <a:lnTo>
                    <a:pt x="9626" y="73964"/>
                  </a:lnTo>
                  <a:lnTo>
                    <a:pt x="9626" y="41668"/>
                  </a:lnTo>
                  <a:lnTo>
                    <a:pt x="39304" y="41668"/>
                  </a:lnTo>
                  <a:lnTo>
                    <a:pt x="37655" y="40881"/>
                  </a:lnTo>
                  <a:lnTo>
                    <a:pt x="44627" y="39916"/>
                  </a:lnTo>
                  <a:lnTo>
                    <a:pt x="49796" y="37668"/>
                  </a:lnTo>
                  <a:lnTo>
                    <a:pt x="53886" y="33337"/>
                  </a:lnTo>
                  <a:lnTo>
                    <a:pt x="9626" y="33337"/>
                  </a:lnTo>
                  <a:lnTo>
                    <a:pt x="9626" y="9271"/>
                  </a:lnTo>
                  <a:lnTo>
                    <a:pt x="54602" y="9271"/>
                  </a:lnTo>
                  <a:lnTo>
                    <a:pt x="53098" y="6807"/>
                  </a:lnTo>
                  <a:lnTo>
                    <a:pt x="50406" y="4508"/>
                  </a:lnTo>
                  <a:lnTo>
                    <a:pt x="43662" y="1892"/>
                  </a:lnTo>
                  <a:lnTo>
                    <a:pt x="38734" y="1231"/>
                  </a:lnTo>
                  <a:close/>
                </a:path>
                <a:path extrusionOk="0" h="75564" w="716279">
                  <a:moveTo>
                    <a:pt x="39304" y="41668"/>
                  </a:moveTo>
                  <a:lnTo>
                    <a:pt x="23266" y="41668"/>
                  </a:lnTo>
                  <a:lnTo>
                    <a:pt x="25057" y="41783"/>
                  </a:lnTo>
                  <a:lnTo>
                    <a:pt x="26149" y="42011"/>
                  </a:lnTo>
                  <a:lnTo>
                    <a:pt x="51993" y="73964"/>
                  </a:lnTo>
                  <a:lnTo>
                    <a:pt x="64096" y="73964"/>
                  </a:lnTo>
                  <a:lnTo>
                    <a:pt x="40208" y="42100"/>
                  </a:lnTo>
                  <a:lnTo>
                    <a:pt x="39304" y="41668"/>
                  </a:lnTo>
                  <a:close/>
                </a:path>
                <a:path extrusionOk="0" h="75564" w="716279">
                  <a:moveTo>
                    <a:pt x="54602" y="9271"/>
                  </a:moveTo>
                  <a:lnTo>
                    <a:pt x="38036" y="9271"/>
                  </a:lnTo>
                  <a:lnTo>
                    <a:pt x="41973" y="10388"/>
                  </a:lnTo>
                  <a:lnTo>
                    <a:pt x="46977" y="14808"/>
                  </a:lnTo>
                  <a:lnTo>
                    <a:pt x="48221" y="17640"/>
                  </a:lnTo>
                  <a:lnTo>
                    <a:pt x="48221" y="23431"/>
                  </a:lnTo>
                  <a:lnTo>
                    <a:pt x="34709" y="33337"/>
                  </a:lnTo>
                  <a:lnTo>
                    <a:pt x="53886" y="33337"/>
                  </a:lnTo>
                  <a:lnTo>
                    <a:pt x="56476" y="30594"/>
                  </a:lnTo>
                  <a:lnTo>
                    <a:pt x="58140" y="26238"/>
                  </a:lnTo>
                  <a:lnTo>
                    <a:pt x="58140" y="17081"/>
                  </a:lnTo>
                  <a:lnTo>
                    <a:pt x="57137" y="13423"/>
                  </a:lnTo>
                  <a:lnTo>
                    <a:pt x="54602" y="9271"/>
                  </a:lnTo>
                  <a:close/>
                </a:path>
                <a:path extrusionOk="0" h="75564" w="716279">
                  <a:moveTo>
                    <a:pt x="131508" y="1231"/>
                  </a:moveTo>
                  <a:lnTo>
                    <a:pt x="78930" y="1231"/>
                  </a:lnTo>
                  <a:lnTo>
                    <a:pt x="78930" y="73964"/>
                  </a:lnTo>
                  <a:lnTo>
                    <a:pt x="133197" y="73964"/>
                  </a:lnTo>
                  <a:lnTo>
                    <a:pt x="133197" y="65379"/>
                  </a:lnTo>
                  <a:lnTo>
                    <a:pt x="88557" y="65379"/>
                  </a:lnTo>
                  <a:lnTo>
                    <a:pt x="88557" y="40627"/>
                  </a:lnTo>
                  <a:lnTo>
                    <a:pt x="128777" y="40627"/>
                  </a:lnTo>
                  <a:lnTo>
                    <a:pt x="128777" y="32092"/>
                  </a:lnTo>
                  <a:lnTo>
                    <a:pt x="88557" y="32092"/>
                  </a:lnTo>
                  <a:lnTo>
                    <a:pt x="88557" y="9817"/>
                  </a:lnTo>
                  <a:lnTo>
                    <a:pt x="131508" y="9817"/>
                  </a:lnTo>
                  <a:lnTo>
                    <a:pt x="131508" y="1231"/>
                  </a:lnTo>
                  <a:close/>
                </a:path>
                <a:path extrusionOk="0" h="75564" w="716279">
                  <a:moveTo>
                    <a:pt x="184213" y="1231"/>
                  </a:moveTo>
                  <a:lnTo>
                    <a:pt x="173837" y="1231"/>
                  </a:lnTo>
                  <a:lnTo>
                    <a:pt x="145910" y="73964"/>
                  </a:lnTo>
                  <a:lnTo>
                    <a:pt x="156133" y="73964"/>
                  </a:lnTo>
                  <a:lnTo>
                    <a:pt x="164122" y="51943"/>
                  </a:lnTo>
                  <a:lnTo>
                    <a:pt x="204960" y="51943"/>
                  </a:lnTo>
                  <a:lnTo>
                    <a:pt x="201749" y="44094"/>
                  </a:lnTo>
                  <a:lnTo>
                    <a:pt x="166890" y="44094"/>
                  </a:lnTo>
                  <a:lnTo>
                    <a:pt x="174878" y="22771"/>
                  </a:lnTo>
                  <a:lnTo>
                    <a:pt x="176568" y="18173"/>
                  </a:lnTo>
                  <a:lnTo>
                    <a:pt x="177876" y="13538"/>
                  </a:lnTo>
                  <a:lnTo>
                    <a:pt x="178803" y="8877"/>
                  </a:lnTo>
                  <a:lnTo>
                    <a:pt x="187341" y="8877"/>
                  </a:lnTo>
                  <a:lnTo>
                    <a:pt x="184213" y="1231"/>
                  </a:lnTo>
                  <a:close/>
                </a:path>
                <a:path extrusionOk="0" h="75564" w="716279">
                  <a:moveTo>
                    <a:pt x="204960" y="51943"/>
                  </a:moveTo>
                  <a:lnTo>
                    <a:pt x="194525" y="51943"/>
                  </a:lnTo>
                  <a:lnTo>
                    <a:pt x="203009" y="73964"/>
                  </a:lnTo>
                  <a:lnTo>
                    <a:pt x="213969" y="73964"/>
                  </a:lnTo>
                  <a:lnTo>
                    <a:pt x="204960" y="51943"/>
                  </a:lnTo>
                  <a:close/>
                </a:path>
                <a:path extrusionOk="0" h="75564" w="716279">
                  <a:moveTo>
                    <a:pt x="187341" y="8877"/>
                  </a:moveTo>
                  <a:lnTo>
                    <a:pt x="178803" y="8877"/>
                  </a:lnTo>
                  <a:lnTo>
                    <a:pt x="179920" y="12814"/>
                  </a:lnTo>
                  <a:lnTo>
                    <a:pt x="181772" y="18173"/>
                  </a:lnTo>
                  <a:lnTo>
                    <a:pt x="191554" y="44094"/>
                  </a:lnTo>
                  <a:lnTo>
                    <a:pt x="201749" y="44094"/>
                  </a:lnTo>
                  <a:lnTo>
                    <a:pt x="187341" y="8877"/>
                  </a:lnTo>
                  <a:close/>
                </a:path>
                <a:path extrusionOk="0" h="75564" w="716279">
                  <a:moveTo>
                    <a:pt x="237350" y="1231"/>
                  </a:moveTo>
                  <a:lnTo>
                    <a:pt x="227723" y="1231"/>
                  </a:lnTo>
                  <a:lnTo>
                    <a:pt x="227723" y="73964"/>
                  </a:lnTo>
                  <a:lnTo>
                    <a:pt x="273164" y="73964"/>
                  </a:lnTo>
                  <a:lnTo>
                    <a:pt x="273164" y="65379"/>
                  </a:lnTo>
                  <a:lnTo>
                    <a:pt x="237350" y="65379"/>
                  </a:lnTo>
                  <a:lnTo>
                    <a:pt x="237350" y="1231"/>
                  </a:lnTo>
                  <a:close/>
                </a:path>
                <a:path extrusionOk="0" h="75564" w="716279">
                  <a:moveTo>
                    <a:pt x="369214" y="1231"/>
                  </a:moveTo>
                  <a:lnTo>
                    <a:pt x="316623" y="1231"/>
                  </a:lnTo>
                  <a:lnTo>
                    <a:pt x="316623" y="73964"/>
                  </a:lnTo>
                  <a:lnTo>
                    <a:pt x="370890" y="73964"/>
                  </a:lnTo>
                  <a:lnTo>
                    <a:pt x="370890" y="65379"/>
                  </a:lnTo>
                  <a:lnTo>
                    <a:pt x="326250" y="65379"/>
                  </a:lnTo>
                  <a:lnTo>
                    <a:pt x="326250" y="40627"/>
                  </a:lnTo>
                  <a:lnTo>
                    <a:pt x="366483" y="40627"/>
                  </a:lnTo>
                  <a:lnTo>
                    <a:pt x="366483" y="32092"/>
                  </a:lnTo>
                  <a:lnTo>
                    <a:pt x="326250" y="32092"/>
                  </a:lnTo>
                  <a:lnTo>
                    <a:pt x="326250" y="9817"/>
                  </a:lnTo>
                  <a:lnTo>
                    <a:pt x="369214" y="9817"/>
                  </a:lnTo>
                  <a:lnTo>
                    <a:pt x="369214" y="1231"/>
                  </a:lnTo>
                  <a:close/>
                </a:path>
                <a:path extrusionOk="0" h="75564" w="716279">
                  <a:moveTo>
                    <a:pt x="393572" y="49809"/>
                  </a:moveTo>
                  <a:lnTo>
                    <a:pt x="384492" y="50596"/>
                  </a:lnTo>
                  <a:lnTo>
                    <a:pt x="384619" y="55460"/>
                  </a:lnTo>
                  <a:lnTo>
                    <a:pt x="385952" y="59817"/>
                  </a:lnTo>
                  <a:lnTo>
                    <a:pt x="391007" y="67525"/>
                  </a:lnTo>
                  <a:lnTo>
                    <a:pt x="394500" y="70408"/>
                  </a:lnTo>
                  <a:lnTo>
                    <a:pt x="403402" y="74244"/>
                  </a:lnTo>
                  <a:lnTo>
                    <a:pt x="408914" y="75209"/>
                  </a:lnTo>
                  <a:lnTo>
                    <a:pt x="420687" y="75209"/>
                  </a:lnTo>
                  <a:lnTo>
                    <a:pt x="425388" y="74244"/>
                  </a:lnTo>
                  <a:lnTo>
                    <a:pt x="433654" y="70446"/>
                  </a:lnTo>
                  <a:lnTo>
                    <a:pt x="436841" y="67792"/>
                  </a:lnTo>
                  <a:lnTo>
                    <a:pt x="437631" y="66573"/>
                  </a:lnTo>
                  <a:lnTo>
                    <a:pt x="410908" y="66573"/>
                  </a:lnTo>
                  <a:lnTo>
                    <a:pt x="407187" y="65849"/>
                  </a:lnTo>
                  <a:lnTo>
                    <a:pt x="400583" y="62979"/>
                  </a:lnTo>
                  <a:lnTo>
                    <a:pt x="398144" y="61087"/>
                  </a:lnTo>
                  <a:lnTo>
                    <a:pt x="394995" y="56426"/>
                  </a:lnTo>
                  <a:lnTo>
                    <a:pt x="393992" y="53441"/>
                  </a:lnTo>
                  <a:lnTo>
                    <a:pt x="393572" y="49809"/>
                  </a:lnTo>
                  <a:close/>
                </a:path>
                <a:path extrusionOk="0" h="75564" w="716279">
                  <a:moveTo>
                    <a:pt x="418261" y="0"/>
                  </a:moveTo>
                  <a:lnTo>
                    <a:pt x="407974" y="0"/>
                  </a:lnTo>
                  <a:lnTo>
                    <a:pt x="403517" y="825"/>
                  </a:lnTo>
                  <a:lnTo>
                    <a:pt x="395516" y="4127"/>
                  </a:lnTo>
                  <a:lnTo>
                    <a:pt x="392480" y="6553"/>
                  </a:lnTo>
                  <a:lnTo>
                    <a:pt x="388315" y="12941"/>
                  </a:lnTo>
                  <a:lnTo>
                    <a:pt x="387261" y="16370"/>
                  </a:lnTo>
                  <a:lnTo>
                    <a:pt x="387261" y="23380"/>
                  </a:lnTo>
                  <a:lnTo>
                    <a:pt x="418299" y="42011"/>
                  </a:lnTo>
                  <a:lnTo>
                    <a:pt x="422617" y="43192"/>
                  </a:lnTo>
                  <a:lnTo>
                    <a:pt x="427621" y="45110"/>
                  </a:lnTo>
                  <a:lnTo>
                    <a:pt x="429793" y="46545"/>
                  </a:lnTo>
                  <a:lnTo>
                    <a:pt x="432447" y="49949"/>
                  </a:lnTo>
                  <a:lnTo>
                    <a:pt x="433108" y="51943"/>
                  </a:lnTo>
                  <a:lnTo>
                    <a:pt x="433108" y="56464"/>
                  </a:lnTo>
                  <a:lnTo>
                    <a:pt x="418718" y="66573"/>
                  </a:lnTo>
                  <a:lnTo>
                    <a:pt x="437631" y="66573"/>
                  </a:lnTo>
                  <a:lnTo>
                    <a:pt x="441274" y="60947"/>
                  </a:lnTo>
                  <a:lnTo>
                    <a:pt x="442379" y="57302"/>
                  </a:lnTo>
                  <a:lnTo>
                    <a:pt x="442379" y="49530"/>
                  </a:lnTo>
                  <a:lnTo>
                    <a:pt x="406057" y="29260"/>
                  </a:lnTo>
                  <a:lnTo>
                    <a:pt x="401218" y="27533"/>
                  </a:lnTo>
                  <a:lnTo>
                    <a:pt x="399376" y="25844"/>
                  </a:lnTo>
                  <a:lnTo>
                    <a:pt x="397484" y="24155"/>
                  </a:lnTo>
                  <a:lnTo>
                    <a:pt x="396544" y="22009"/>
                  </a:lnTo>
                  <a:lnTo>
                    <a:pt x="396551" y="16370"/>
                  </a:lnTo>
                  <a:lnTo>
                    <a:pt x="397878" y="13817"/>
                  </a:lnTo>
                  <a:lnTo>
                    <a:pt x="403199" y="9550"/>
                  </a:lnTo>
                  <a:lnTo>
                    <a:pt x="407441" y="8483"/>
                  </a:lnTo>
                  <a:lnTo>
                    <a:pt x="435459" y="8483"/>
                  </a:lnTo>
                  <a:lnTo>
                    <a:pt x="434416" y="6896"/>
                  </a:lnTo>
                  <a:lnTo>
                    <a:pt x="431241" y="4343"/>
                  </a:lnTo>
                  <a:lnTo>
                    <a:pt x="423011" y="863"/>
                  </a:lnTo>
                  <a:lnTo>
                    <a:pt x="418261" y="0"/>
                  </a:lnTo>
                  <a:close/>
                </a:path>
                <a:path extrusionOk="0" h="75564" w="716279">
                  <a:moveTo>
                    <a:pt x="435459" y="8483"/>
                  </a:moveTo>
                  <a:lnTo>
                    <a:pt x="418845" y="8483"/>
                  </a:lnTo>
                  <a:lnTo>
                    <a:pt x="423075" y="9652"/>
                  </a:lnTo>
                  <a:lnTo>
                    <a:pt x="428802" y="14351"/>
                  </a:lnTo>
                  <a:lnTo>
                    <a:pt x="430479" y="17818"/>
                  </a:lnTo>
                  <a:lnTo>
                    <a:pt x="430974" y="22415"/>
                  </a:lnTo>
                  <a:lnTo>
                    <a:pt x="440194" y="21729"/>
                  </a:lnTo>
                  <a:lnTo>
                    <a:pt x="440029" y="17462"/>
                  </a:lnTo>
                  <a:lnTo>
                    <a:pt x="438848" y="13639"/>
                  </a:lnTo>
                  <a:lnTo>
                    <a:pt x="435459" y="8483"/>
                  </a:lnTo>
                  <a:close/>
                </a:path>
                <a:path extrusionOk="0" h="75564" w="716279">
                  <a:moveTo>
                    <a:pt x="487235" y="9817"/>
                  </a:moveTo>
                  <a:lnTo>
                    <a:pt x="477608" y="9817"/>
                  </a:lnTo>
                  <a:lnTo>
                    <a:pt x="477608" y="73964"/>
                  </a:lnTo>
                  <a:lnTo>
                    <a:pt x="487235" y="73964"/>
                  </a:lnTo>
                  <a:lnTo>
                    <a:pt x="487235" y="9817"/>
                  </a:lnTo>
                  <a:close/>
                </a:path>
                <a:path extrusionOk="0" h="75564" w="716279">
                  <a:moveTo>
                    <a:pt x="511289" y="1231"/>
                  </a:moveTo>
                  <a:lnTo>
                    <a:pt x="453643" y="1231"/>
                  </a:lnTo>
                  <a:lnTo>
                    <a:pt x="453643" y="9817"/>
                  </a:lnTo>
                  <a:lnTo>
                    <a:pt x="511289" y="9817"/>
                  </a:lnTo>
                  <a:lnTo>
                    <a:pt x="511289" y="1231"/>
                  </a:lnTo>
                  <a:close/>
                </a:path>
                <a:path extrusionOk="0" h="75564" w="716279">
                  <a:moveTo>
                    <a:pt x="555040" y="1231"/>
                  </a:moveTo>
                  <a:lnTo>
                    <a:pt x="544677" y="1231"/>
                  </a:lnTo>
                  <a:lnTo>
                    <a:pt x="516750" y="73964"/>
                  </a:lnTo>
                  <a:lnTo>
                    <a:pt x="526961" y="73964"/>
                  </a:lnTo>
                  <a:lnTo>
                    <a:pt x="534949" y="51943"/>
                  </a:lnTo>
                  <a:lnTo>
                    <a:pt x="575796" y="51943"/>
                  </a:lnTo>
                  <a:lnTo>
                    <a:pt x="572583" y="44094"/>
                  </a:lnTo>
                  <a:lnTo>
                    <a:pt x="537730" y="44094"/>
                  </a:lnTo>
                  <a:lnTo>
                    <a:pt x="545718" y="22771"/>
                  </a:lnTo>
                  <a:lnTo>
                    <a:pt x="547408" y="18173"/>
                  </a:lnTo>
                  <a:lnTo>
                    <a:pt x="548716" y="13538"/>
                  </a:lnTo>
                  <a:lnTo>
                    <a:pt x="549643" y="8877"/>
                  </a:lnTo>
                  <a:lnTo>
                    <a:pt x="558169" y="8877"/>
                  </a:lnTo>
                  <a:lnTo>
                    <a:pt x="555040" y="1231"/>
                  </a:lnTo>
                  <a:close/>
                </a:path>
                <a:path extrusionOk="0" h="75564" w="716279">
                  <a:moveTo>
                    <a:pt x="575796" y="51943"/>
                  </a:moveTo>
                  <a:lnTo>
                    <a:pt x="565365" y="51943"/>
                  </a:lnTo>
                  <a:lnTo>
                    <a:pt x="573849" y="73964"/>
                  </a:lnTo>
                  <a:lnTo>
                    <a:pt x="584809" y="73964"/>
                  </a:lnTo>
                  <a:lnTo>
                    <a:pt x="575796" y="51943"/>
                  </a:lnTo>
                  <a:close/>
                </a:path>
                <a:path extrusionOk="0" h="75564" w="716279">
                  <a:moveTo>
                    <a:pt x="558169" y="8877"/>
                  </a:moveTo>
                  <a:lnTo>
                    <a:pt x="549643" y="8877"/>
                  </a:lnTo>
                  <a:lnTo>
                    <a:pt x="550760" y="12814"/>
                  </a:lnTo>
                  <a:lnTo>
                    <a:pt x="552612" y="18173"/>
                  </a:lnTo>
                  <a:lnTo>
                    <a:pt x="562394" y="44094"/>
                  </a:lnTo>
                  <a:lnTo>
                    <a:pt x="572583" y="44094"/>
                  </a:lnTo>
                  <a:lnTo>
                    <a:pt x="558169" y="8877"/>
                  </a:lnTo>
                  <a:close/>
                </a:path>
                <a:path extrusionOk="0" h="75564" w="716279">
                  <a:moveTo>
                    <a:pt x="624204" y="9817"/>
                  </a:moveTo>
                  <a:lnTo>
                    <a:pt x="614578" y="9817"/>
                  </a:lnTo>
                  <a:lnTo>
                    <a:pt x="614578" y="73964"/>
                  </a:lnTo>
                  <a:lnTo>
                    <a:pt x="624204" y="73964"/>
                  </a:lnTo>
                  <a:lnTo>
                    <a:pt x="624204" y="9817"/>
                  </a:lnTo>
                  <a:close/>
                </a:path>
                <a:path extrusionOk="0" h="75564" w="716279">
                  <a:moveTo>
                    <a:pt x="648258" y="1231"/>
                  </a:moveTo>
                  <a:lnTo>
                    <a:pt x="590613" y="1231"/>
                  </a:lnTo>
                  <a:lnTo>
                    <a:pt x="590613" y="9817"/>
                  </a:lnTo>
                  <a:lnTo>
                    <a:pt x="648258" y="9817"/>
                  </a:lnTo>
                  <a:lnTo>
                    <a:pt x="648258" y="1231"/>
                  </a:lnTo>
                  <a:close/>
                </a:path>
                <a:path extrusionOk="0" h="75564" w="716279">
                  <a:moveTo>
                    <a:pt x="714489" y="1231"/>
                  </a:moveTo>
                  <a:lnTo>
                    <a:pt x="661898" y="1231"/>
                  </a:lnTo>
                  <a:lnTo>
                    <a:pt x="661898" y="73964"/>
                  </a:lnTo>
                  <a:lnTo>
                    <a:pt x="716178" y="73964"/>
                  </a:lnTo>
                  <a:lnTo>
                    <a:pt x="716178" y="65379"/>
                  </a:lnTo>
                  <a:lnTo>
                    <a:pt x="671525" y="65379"/>
                  </a:lnTo>
                  <a:lnTo>
                    <a:pt x="671525" y="40627"/>
                  </a:lnTo>
                  <a:lnTo>
                    <a:pt x="711758" y="40627"/>
                  </a:lnTo>
                  <a:lnTo>
                    <a:pt x="711758" y="32092"/>
                  </a:lnTo>
                  <a:lnTo>
                    <a:pt x="671525" y="32092"/>
                  </a:lnTo>
                  <a:lnTo>
                    <a:pt x="671525" y="9817"/>
                  </a:lnTo>
                  <a:lnTo>
                    <a:pt x="714489" y="9817"/>
                  </a:lnTo>
                  <a:lnTo>
                    <a:pt x="714489" y="1231"/>
                  </a:lnTo>
                  <a:close/>
                </a:path>
              </a:pathLst>
            </a:custGeom>
            <a:solidFill>
              <a:srgbClr val="58595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1" name="Google Shape;431;p48"/>
            <p:cNvSpPr/>
            <p:nvPr/>
          </p:nvSpPr>
          <p:spPr>
            <a:xfrm>
              <a:off x="1673745" y="4839245"/>
              <a:ext cx="915669" cy="435610"/>
            </a:xfrm>
            <a:custGeom>
              <a:rect b="b" l="l" r="r" t="t"/>
              <a:pathLst>
                <a:path extrusionOk="0" h="435610" w="915669">
                  <a:moveTo>
                    <a:pt x="339471" y="18249"/>
                  </a:moveTo>
                  <a:lnTo>
                    <a:pt x="0" y="18249"/>
                  </a:lnTo>
                  <a:lnTo>
                    <a:pt x="0" y="26416"/>
                  </a:lnTo>
                  <a:lnTo>
                    <a:pt x="339471" y="26416"/>
                  </a:lnTo>
                  <a:lnTo>
                    <a:pt x="339471" y="18249"/>
                  </a:lnTo>
                  <a:close/>
                </a:path>
                <a:path extrusionOk="0" h="435610" w="915669">
                  <a:moveTo>
                    <a:pt x="426135" y="0"/>
                  </a:moveTo>
                  <a:lnTo>
                    <a:pt x="394754" y="0"/>
                  </a:lnTo>
                  <a:lnTo>
                    <a:pt x="394754" y="8242"/>
                  </a:lnTo>
                  <a:lnTo>
                    <a:pt x="406069" y="8242"/>
                  </a:lnTo>
                  <a:lnTo>
                    <a:pt x="406069" y="44665"/>
                  </a:lnTo>
                  <a:lnTo>
                    <a:pt x="414820" y="44665"/>
                  </a:lnTo>
                  <a:lnTo>
                    <a:pt x="414820" y="8242"/>
                  </a:lnTo>
                  <a:lnTo>
                    <a:pt x="426135" y="8242"/>
                  </a:lnTo>
                  <a:lnTo>
                    <a:pt x="426135" y="0"/>
                  </a:lnTo>
                  <a:close/>
                </a:path>
                <a:path extrusionOk="0" h="435610" w="915669">
                  <a:moveTo>
                    <a:pt x="473989" y="0"/>
                  </a:moveTo>
                  <a:lnTo>
                    <a:pt x="465251" y="0"/>
                  </a:lnTo>
                  <a:lnTo>
                    <a:pt x="465251" y="18084"/>
                  </a:lnTo>
                  <a:lnTo>
                    <a:pt x="449935" y="18084"/>
                  </a:lnTo>
                  <a:lnTo>
                    <a:pt x="449935" y="0"/>
                  </a:lnTo>
                  <a:lnTo>
                    <a:pt x="441198" y="0"/>
                  </a:lnTo>
                  <a:lnTo>
                    <a:pt x="441198" y="44665"/>
                  </a:lnTo>
                  <a:lnTo>
                    <a:pt x="449935" y="44665"/>
                  </a:lnTo>
                  <a:lnTo>
                    <a:pt x="449935" y="26327"/>
                  </a:lnTo>
                  <a:lnTo>
                    <a:pt x="465251" y="26327"/>
                  </a:lnTo>
                  <a:lnTo>
                    <a:pt x="465251" y="44665"/>
                  </a:lnTo>
                  <a:lnTo>
                    <a:pt x="473989" y="44665"/>
                  </a:lnTo>
                  <a:lnTo>
                    <a:pt x="473989" y="0"/>
                  </a:lnTo>
                  <a:close/>
                </a:path>
                <a:path extrusionOk="0" h="435610" w="915669">
                  <a:moveTo>
                    <a:pt x="520687" y="36614"/>
                  </a:moveTo>
                  <a:lnTo>
                    <a:pt x="500329" y="36614"/>
                  </a:lnTo>
                  <a:lnTo>
                    <a:pt x="500329" y="26212"/>
                  </a:lnTo>
                  <a:lnTo>
                    <a:pt x="518109" y="26212"/>
                  </a:lnTo>
                  <a:lnTo>
                    <a:pt x="518109" y="18148"/>
                  </a:lnTo>
                  <a:lnTo>
                    <a:pt x="500329" y="18148"/>
                  </a:lnTo>
                  <a:lnTo>
                    <a:pt x="500329" y="8064"/>
                  </a:lnTo>
                  <a:lnTo>
                    <a:pt x="520395" y="8064"/>
                  </a:lnTo>
                  <a:lnTo>
                    <a:pt x="520395" y="0"/>
                  </a:lnTo>
                  <a:lnTo>
                    <a:pt x="491655" y="0"/>
                  </a:lnTo>
                  <a:lnTo>
                    <a:pt x="491655" y="44678"/>
                  </a:lnTo>
                  <a:lnTo>
                    <a:pt x="520687" y="44678"/>
                  </a:lnTo>
                  <a:lnTo>
                    <a:pt x="520687" y="36614"/>
                  </a:lnTo>
                  <a:close/>
                </a:path>
                <a:path extrusionOk="0" h="435610" w="915669">
                  <a:moveTo>
                    <a:pt x="915454" y="18249"/>
                  </a:moveTo>
                  <a:lnTo>
                    <a:pt x="575983" y="18249"/>
                  </a:lnTo>
                  <a:lnTo>
                    <a:pt x="575983" y="26416"/>
                  </a:lnTo>
                  <a:lnTo>
                    <a:pt x="915454" y="26416"/>
                  </a:lnTo>
                  <a:lnTo>
                    <a:pt x="915454" y="18249"/>
                  </a:lnTo>
                  <a:close/>
                </a:path>
                <a:path extrusionOk="0" h="435610" w="915669">
                  <a:moveTo>
                    <a:pt x="915466" y="426885"/>
                  </a:moveTo>
                  <a:lnTo>
                    <a:pt x="0" y="426885"/>
                  </a:lnTo>
                  <a:lnTo>
                    <a:pt x="0" y="435063"/>
                  </a:lnTo>
                  <a:lnTo>
                    <a:pt x="915466" y="435063"/>
                  </a:lnTo>
                  <a:lnTo>
                    <a:pt x="915466" y="426885"/>
                  </a:lnTo>
                  <a:close/>
                </a:path>
              </a:pathLst>
            </a:custGeom>
            <a:solidFill>
              <a:srgbClr val="1D355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32" name="Google Shape;432;p48"/>
            <p:cNvPicPr preferRelativeResize="0"/>
            <p:nvPr/>
          </p:nvPicPr>
          <p:blipFill rotWithShape="1">
            <a:blip r:embed="rId5">
              <a:alphaModFix/>
            </a:blip>
            <a:srcRect b="0" l="0" r="0" t="0"/>
            <a:stretch/>
          </p:blipFill>
          <p:spPr>
            <a:xfrm>
              <a:off x="1689864" y="4931253"/>
              <a:ext cx="114668" cy="151498"/>
            </a:xfrm>
            <a:prstGeom prst="rect">
              <a:avLst/>
            </a:prstGeom>
            <a:noFill/>
            <a:ln>
              <a:noFill/>
            </a:ln>
          </p:spPr>
        </p:pic>
        <p:pic>
          <p:nvPicPr>
            <p:cNvPr id="433" name="Google Shape;433;p48"/>
            <p:cNvPicPr preferRelativeResize="0"/>
            <p:nvPr/>
          </p:nvPicPr>
          <p:blipFill rotWithShape="1">
            <a:blip r:embed="rId6">
              <a:alphaModFix/>
            </a:blip>
            <a:srcRect b="0" l="0" r="0" t="0"/>
            <a:stretch/>
          </p:blipFill>
          <p:spPr>
            <a:xfrm>
              <a:off x="2273016" y="4930399"/>
              <a:ext cx="137591" cy="152349"/>
            </a:xfrm>
            <a:prstGeom prst="rect">
              <a:avLst/>
            </a:prstGeom>
            <a:noFill/>
            <a:ln>
              <a:noFill/>
            </a:ln>
          </p:spPr>
        </p:pic>
        <p:pic>
          <p:nvPicPr>
            <p:cNvPr id="434" name="Google Shape;434;p48"/>
            <p:cNvPicPr preferRelativeResize="0"/>
            <p:nvPr/>
          </p:nvPicPr>
          <p:blipFill rotWithShape="1">
            <a:blip r:embed="rId7">
              <a:alphaModFix/>
            </a:blip>
            <a:srcRect b="0" l="0" r="0" t="0"/>
            <a:stretch/>
          </p:blipFill>
          <p:spPr>
            <a:xfrm>
              <a:off x="2446802" y="4931250"/>
              <a:ext cx="126276" cy="151498"/>
            </a:xfrm>
            <a:prstGeom prst="rect">
              <a:avLst/>
            </a:prstGeom>
            <a:noFill/>
            <a:ln>
              <a:noFill/>
            </a:ln>
          </p:spPr>
        </p:pic>
        <p:pic>
          <p:nvPicPr>
            <p:cNvPr id="435" name="Google Shape;435;p48"/>
            <p:cNvPicPr preferRelativeResize="0"/>
            <p:nvPr/>
          </p:nvPicPr>
          <p:blipFill rotWithShape="1">
            <a:blip r:embed="rId8">
              <a:alphaModFix/>
            </a:blip>
            <a:srcRect b="0" l="0" r="0" t="0"/>
            <a:stretch/>
          </p:blipFill>
          <p:spPr>
            <a:xfrm>
              <a:off x="1972360" y="4930469"/>
              <a:ext cx="257708" cy="152380"/>
            </a:xfrm>
            <a:prstGeom prst="rect">
              <a:avLst/>
            </a:prstGeom>
            <a:noFill/>
            <a:ln>
              <a:noFill/>
            </a:ln>
          </p:spPr>
        </p:pic>
        <p:pic>
          <p:nvPicPr>
            <p:cNvPr id="436" name="Google Shape;436;p48"/>
            <p:cNvPicPr preferRelativeResize="0"/>
            <p:nvPr/>
          </p:nvPicPr>
          <p:blipFill rotWithShape="1">
            <a:blip r:embed="rId9">
              <a:alphaModFix/>
            </a:blip>
            <a:srcRect b="0" l="0" r="0" t="0"/>
            <a:stretch/>
          </p:blipFill>
          <p:spPr>
            <a:xfrm>
              <a:off x="1855466" y="4931247"/>
              <a:ext cx="96900" cy="151498"/>
            </a:xfrm>
            <a:prstGeom prst="rect">
              <a:avLst/>
            </a:prstGeom>
            <a:noFill/>
            <a:ln>
              <a:noFill/>
            </a:ln>
          </p:spPr>
        </p:pic>
        <p:sp>
          <p:nvSpPr>
            <p:cNvPr id="437" name="Google Shape;437;p48"/>
            <p:cNvSpPr/>
            <p:nvPr/>
          </p:nvSpPr>
          <p:spPr>
            <a:xfrm>
              <a:off x="1689861" y="5128967"/>
              <a:ext cx="57150" cy="76835"/>
            </a:xfrm>
            <a:custGeom>
              <a:rect b="b" l="l" r="r" t="t"/>
              <a:pathLst>
                <a:path extrusionOk="0" h="76835" w="57150">
                  <a:moveTo>
                    <a:pt x="43510" y="0"/>
                  </a:moveTo>
                  <a:lnTo>
                    <a:pt x="33134" y="0"/>
                  </a:lnTo>
                  <a:lnTo>
                    <a:pt x="19872" y="2747"/>
                  </a:lnTo>
                  <a:lnTo>
                    <a:pt x="9380" y="10477"/>
                  </a:lnTo>
                  <a:lnTo>
                    <a:pt x="2482" y="22417"/>
                  </a:lnTo>
                  <a:lnTo>
                    <a:pt x="0" y="37795"/>
                  </a:lnTo>
                  <a:lnTo>
                    <a:pt x="0" y="38531"/>
                  </a:lnTo>
                  <a:lnTo>
                    <a:pt x="2413" y="53977"/>
                  </a:lnTo>
                  <a:lnTo>
                    <a:pt x="9144" y="65868"/>
                  </a:lnTo>
                  <a:lnTo>
                    <a:pt x="19427" y="73511"/>
                  </a:lnTo>
                  <a:lnTo>
                    <a:pt x="32499" y="76212"/>
                  </a:lnTo>
                  <a:lnTo>
                    <a:pt x="39707" y="75513"/>
                  </a:lnTo>
                  <a:lnTo>
                    <a:pt x="46045" y="73474"/>
                  </a:lnTo>
                  <a:lnTo>
                    <a:pt x="51671" y="70185"/>
                  </a:lnTo>
                  <a:lnTo>
                    <a:pt x="56743" y="65735"/>
                  </a:lnTo>
                  <a:lnTo>
                    <a:pt x="49542" y="57048"/>
                  </a:lnTo>
                  <a:lnTo>
                    <a:pt x="44881" y="61493"/>
                  </a:lnTo>
                  <a:lnTo>
                    <a:pt x="40220" y="64782"/>
                  </a:lnTo>
                  <a:lnTo>
                    <a:pt x="33134" y="64782"/>
                  </a:lnTo>
                  <a:lnTo>
                    <a:pt x="25028" y="62894"/>
                  </a:lnTo>
                  <a:lnTo>
                    <a:pt x="18549" y="57532"/>
                  </a:lnTo>
                  <a:lnTo>
                    <a:pt x="14255" y="49153"/>
                  </a:lnTo>
                  <a:lnTo>
                    <a:pt x="12700" y="38214"/>
                  </a:lnTo>
                  <a:lnTo>
                    <a:pt x="14255" y="27015"/>
                  </a:lnTo>
                  <a:lnTo>
                    <a:pt x="18549" y="18692"/>
                  </a:lnTo>
                  <a:lnTo>
                    <a:pt x="25028" y="13329"/>
                  </a:lnTo>
                  <a:lnTo>
                    <a:pt x="33134" y="11429"/>
                  </a:lnTo>
                  <a:lnTo>
                    <a:pt x="39801" y="11429"/>
                  </a:lnTo>
                  <a:lnTo>
                    <a:pt x="44665" y="14604"/>
                  </a:lnTo>
                  <a:lnTo>
                    <a:pt x="49009" y="18630"/>
                  </a:lnTo>
                  <a:lnTo>
                    <a:pt x="56426" y="9207"/>
                  </a:lnTo>
                  <a:lnTo>
                    <a:pt x="50380" y="3708"/>
                  </a:lnTo>
                  <a:lnTo>
                    <a:pt x="43510" y="0"/>
                  </a:lnTo>
                  <a:close/>
                </a:path>
              </a:pathLst>
            </a:custGeom>
            <a:solidFill>
              <a:srgbClr val="1D355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38" name="Google Shape;438;p48"/>
            <p:cNvPicPr preferRelativeResize="0"/>
            <p:nvPr/>
          </p:nvPicPr>
          <p:blipFill rotWithShape="1">
            <a:blip r:embed="rId10">
              <a:alphaModFix/>
            </a:blip>
            <a:srcRect b="0" l="0" r="0" t="0"/>
            <a:stretch/>
          </p:blipFill>
          <p:spPr>
            <a:xfrm>
              <a:off x="1784687" y="5128853"/>
              <a:ext cx="65633" cy="76428"/>
            </a:xfrm>
            <a:prstGeom prst="rect">
              <a:avLst/>
            </a:prstGeom>
            <a:noFill/>
            <a:ln>
              <a:noFill/>
            </a:ln>
          </p:spPr>
        </p:pic>
        <p:sp>
          <p:nvSpPr>
            <p:cNvPr id="439" name="Google Shape;439;p48"/>
            <p:cNvSpPr/>
            <p:nvPr/>
          </p:nvSpPr>
          <p:spPr>
            <a:xfrm>
              <a:off x="1895386" y="5128971"/>
              <a:ext cx="465455" cy="76835"/>
            </a:xfrm>
            <a:custGeom>
              <a:rect b="b" l="l" r="r" t="t"/>
              <a:pathLst>
                <a:path extrusionOk="0" h="76835" w="465455">
                  <a:moveTo>
                    <a:pt x="44043" y="63830"/>
                  </a:moveTo>
                  <a:lnTo>
                    <a:pt x="12280" y="63830"/>
                  </a:lnTo>
                  <a:lnTo>
                    <a:pt x="12280" y="1054"/>
                  </a:lnTo>
                  <a:lnTo>
                    <a:pt x="0" y="1054"/>
                  </a:lnTo>
                  <a:lnTo>
                    <a:pt x="0" y="75158"/>
                  </a:lnTo>
                  <a:lnTo>
                    <a:pt x="44043" y="75158"/>
                  </a:lnTo>
                  <a:lnTo>
                    <a:pt x="44043" y="63830"/>
                  </a:lnTo>
                  <a:close/>
                </a:path>
                <a:path extrusionOk="0" h="76835" w="465455">
                  <a:moveTo>
                    <a:pt x="131038" y="63830"/>
                  </a:moveTo>
                  <a:lnTo>
                    <a:pt x="99288" y="63830"/>
                  </a:lnTo>
                  <a:lnTo>
                    <a:pt x="99288" y="1054"/>
                  </a:lnTo>
                  <a:lnTo>
                    <a:pt x="87007" y="1054"/>
                  </a:lnTo>
                  <a:lnTo>
                    <a:pt x="87007" y="75158"/>
                  </a:lnTo>
                  <a:lnTo>
                    <a:pt x="131038" y="75158"/>
                  </a:lnTo>
                  <a:lnTo>
                    <a:pt x="131038" y="63830"/>
                  </a:lnTo>
                  <a:close/>
                </a:path>
                <a:path extrusionOk="0" h="76835" w="465455">
                  <a:moveTo>
                    <a:pt x="221221" y="64033"/>
                  </a:moveTo>
                  <a:lnTo>
                    <a:pt x="186169" y="64033"/>
                  </a:lnTo>
                  <a:lnTo>
                    <a:pt x="186169" y="43395"/>
                  </a:lnTo>
                  <a:lnTo>
                    <a:pt x="216763" y="43395"/>
                  </a:lnTo>
                  <a:lnTo>
                    <a:pt x="216763" y="32283"/>
                  </a:lnTo>
                  <a:lnTo>
                    <a:pt x="186169" y="32283"/>
                  </a:lnTo>
                  <a:lnTo>
                    <a:pt x="186169" y="12166"/>
                  </a:lnTo>
                  <a:lnTo>
                    <a:pt x="220687" y="12166"/>
                  </a:lnTo>
                  <a:lnTo>
                    <a:pt x="220687" y="1054"/>
                  </a:lnTo>
                  <a:lnTo>
                    <a:pt x="174002" y="1054"/>
                  </a:lnTo>
                  <a:lnTo>
                    <a:pt x="174002" y="75158"/>
                  </a:lnTo>
                  <a:lnTo>
                    <a:pt x="221221" y="75158"/>
                  </a:lnTo>
                  <a:lnTo>
                    <a:pt x="221221" y="64033"/>
                  </a:lnTo>
                  <a:close/>
                </a:path>
                <a:path extrusionOk="0" h="76835" w="465455">
                  <a:moveTo>
                    <a:pt x="319544" y="65735"/>
                  </a:moveTo>
                  <a:lnTo>
                    <a:pt x="312343" y="57048"/>
                  </a:lnTo>
                  <a:lnTo>
                    <a:pt x="307682" y="61493"/>
                  </a:lnTo>
                  <a:lnTo>
                    <a:pt x="303022" y="64782"/>
                  </a:lnTo>
                  <a:lnTo>
                    <a:pt x="295935" y="64782"/>
                  </a:lnTo>
                  <a:lnTo>
                    <a:pt x="287820" y="62890"/>
                  </a:lnTo>
                  <a:lnTo>
                    <a:pt x="281343" y="57531"/>
                  </a:lnTo>
                  <a:lnTo>
                    <a:pt x="277050" y="49161"/>
                  </a:lnTo>
                  <a:lnTo>
                    <a:pt x="275501" y="38214"/>
                  </a:lnTo>
                  <a:lnTo>
                    <a:pt x="277050" y="27012"/>
                  </a:lnTo>
                  <a:lnTo>
                    <a:pt x="281343" y="18694"/>
                  </a:lnTo>
                  <a:lnTo>
                    <a:pt x="287820" y="13335"/>
                  </a:lnTo>
                  <a:lnTo>
                    <a:pt x="295935" y="11430"/>
                  </a:lnTo>
                  <a:lnTo>
                    <a:pt x="302602" y="11430"/>
                  </a:lnTo>
                  <a:lnTo>
                    <a:pt x="307479" y="14605"/>
                  </a:lnTo>
                  <a:lnTo>
                    <a:pt x="311823" y="18630"/>
                  </a:lnTo>
                  <a:lnTo>
                    <a:pt x="319227" y="9207"/>
                  </a:lnTo>
                  <a:lnTo>
                    <a:pt x="313194" y="3708"/>
                  </a:lnTo>
                  <a:lnTo>
                    <a:pt x="306311" y="0"/>
                  </a:lnTo>
                  <a:lnTo>
                    <a:pt x="295935" y="0"/>
                  </a:lnTo>
                  <a:lnTo>
                    <a:pt x="282663" y="2755"/>
                  </a:lnTo>
                  <a:lnTo>
                    <a:pt x="272173" y="10477"/>
                  </a:lnTo>
                  <a:lnTo>
                    <a:pt x="265277" y="22415"/>
                  </a:lnTo>
                  <a:lnTo>
                    <a:pt x="262801" y="37795"/>
                  </a:lnTo>
                  <a:lnTo>
                    <a:pt x="262801" y="38531"/>
                  </a:lnTo>
                  <a:lnTo>
                    <a:pt x="265214" y="53975"/>
                  </a:lnTo>
                  <a:lnTo>
                    <a:pt x="271945" y="65874"/>
                  </a:lnTo>
                  <a:lnTo>
                    <a:pt x="282219" y="73507"/>
                  </a:lnTo>
                  <a:lnTo>
                    <a:pt x="295300" y="76212"/>
                  </a:lnTo>
                  <a:lnTo>
                    <a:pt x="302514" y="75514"/>
                  </a:lnTo>
                  <a:lnTo>
                    <a:pt x="308851" y="73482"/>
                  </a:lnTo>
                  <a:lnTo>
                    <a:pt x="314477" y="70192"/>
                  </a:lnTo>
                  <a:lnTo>
                    <a:pt x="319544" y="65735"/>
                  </a:lnTo>
                  <a:close/>
                </a:path>
                <a:path extrusionOk="0" h="76835" w="465455">
                  <a:moveTo>
                    <a:pt x="409194" y="1054"/>
                  </a:moveTo>
                  <a:lnTo>
                    <a:pt x="357949" y="1054"/>
                  </a:lnTo>
                  <a:lnTo>
                    <a:pt x="357949" y="12484"/>
                  </a:lnTo>
                  <a:lnTo>
                    <a:pt x="377431" y="12484"/>
                  </a:lnTo>
                  <a:lnTo>
                    <a:pt x="377431" y="75158"/>
                  </a:lnTo>
                  <a:lnTo>
                    <a:pt x="389712" y="75158"/>
                  </a:lnTo>
                  <a:lnTo>
                    <a:pt x="389712" y="12484"/>
                  </a:lnTo>
                  <a:lnTo>
                    <a:pt x="409194" y="12484"/>
                  </a:lnTo>
                  <a:lnTo>
                    <a:pt x="409194" y="1054"/>
                  </a:lnTo>
                  <a:close/>
                </a:path>
                <a:path extrusionOk="0" h="76835" w="465455">
                  <a:moveTo>
                    <a:pt x="465378" y="1054"/>
                  </a:moveTo>
                  <a:lnTo>
                    <a:pt x="453097" y="1054"/>
                  </a:lnTo>
                  <a:lnTo>
                    <a:pt x="453097" y="75158"/>
                  </a:lnTo>
                  <a:lnTo>
                    <a:pt x="465378" y="75158"/>
                  </a:lnTo>
                  <a:lnTo>
                    <a:pt x="465378" y="1054"/>
                  </a:lnTo>
                  <a:close/>
                </a:path>
              </a:pathLst>
            </a:custGeom>
            <a:solidFill>
              <a:srgbClr val="1D355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40" name="Google Shape;440;p48"/>
            <p:cNvPicPr preferRelativeResize="0"/>
            <p:nvPr/>
          </p:nvPicPr>
          <p:blipFill rotWithShape="1">
            <a:blip r:embed="rId11">
              <a:alphaModFix/>
            </a:blip>
            <a:srcRect b="0" l="0" r="0" t="0"/>
            <a:stretch/>
          </p:blipFill>
          <p:spPr>
            <a:xfrm>
              <a:off x="2406381" y="5128853"/>
              <a:ext cx="65633" cy="76428"/>
            </a:xfrm>
            <a:prstGeom prst="rect">
              <a:avLst/>
            </a:prstGeom>
            <a:noFill/>
            <a:ln>
              <a:noFill/>
            </a:ln>
          </p:spPr>
        </p:pic>
        <p:pic>
          <p:nvPicPr>
            <p:cNvPr id="441" name="Google Shape;441;p48"/>
            <p:cNvPicPr preferRelativeResize="0"/>
            <p:nvPr/>
          </p:nvPicPr>
          <p:blipFill rotWithShape="1">
            <a:blip r:embed="rId12">
              <a:alphaModFix/>
            </a:blip>
            <a:srcRect b="0" l="0" r="0" t="0"/>
            <a:stretch/>
          </p:blipFill>
          <p:spPr>
            <a:xfrm>
              <a:off x="2517086" y="5129269"/>
              <a:ext cx="94974" cy="74860"/>
            </a:xfrm>
            <a:prstGeom prst="rect">
              <a:avLst/>
            </a:prstGeom>
            <a:noFill/>
            <a:ln>
              <a:noFill/>
            </a:ln>
          </p:spPr>
        </p:pic>
        <p:sp>
          <p:nvSpPr>
            <p:cNvPr id="442" name="Google Shape;442;p48"/>
            <p:cNvSpPr/>
            <p:nvPr/>
          </p:nvSpPr>
          <p:spPr>
            <a:xfrm>
              <a:off x="1264894" y="4821046"/>
              <a:ext cx="357505" cy="454025"/>
            </a:xfrm>
            <a:custGeom>
              <a:rect b="b" l="l" r="r" t="t"/>
              <a:pathLst>
                <a:path extrusionOk="0" h="454025" w="357505">
                  <a:moveTo>
                    <a:pt x="203784" y="421347"/>
                  </a:moveTo>
                  <a:lnTo>
                    <a:pt x="202082" y="419646"/>
                  </a:lnTo>
                  <a:lnTo>
                    <a:pt x="156159" y="419646"/>
                  </a:lnTo>
                  <a:lnTo>
                    <a:pt x="154470" y="421347"/>
                  </a:lnTo>
                  <a:lnTo>
                    <a:pt x="154470" y="427964"/>
                  </a:lnTo>
                  <a:lnTo>
                    <a:pt x="155829" y="429526"/>
                  </a:lnTo>
                  <a:lnTo>
                    <a:pt x="157619" y="429818"/>
                  </a:lnTo>
                  <a:lnTo>
                    <a:pt x="164033" y="452767"/>
                  </a:lnTo>
                  <a:lnTo>
                    <a:pt x="165481" y="453872"/>
                  </a:lnTo>
                  <a:lnTo>
                    <a:pt x="167144" y="453872"/>
                  </a:lnTo>
                  <a:lnTo>
                    <a:pt x="192684" y="453872"/>
                  </a:lnTo>
                  <a:lnTo>
                    <a:pt x="194144" y="452767"/>
                  </a:lnTo>
                  <a:lnTo>
                    <a:pt x="200533" y="429831"/>
                  </a:lnTo>
                  <a:lnTo>
                    <a:pt x="202361" y="429577"/>
                  </a:lnTo>
                  <a:lnTo>
                    <a:pt x="203784" y="427990"/>
                  </a:lnTo>
                  <a:lnTo>
                    <a:pt x="203784" y="421347"/>
                  </a:lnTo>
                  <a:close/>
                </a:path>
                <a:path extrusionOk="0" h="454025" w="357505">
                  <a:moveTo>
                    <a:pt x="238315" y="428472"/>
                  </a:moveTo>
                  <a:lnTo>
                    <a:pt x="231851" y="422021"/>
                  </a:lnTo>
                  <a:lnTo>
                    <a:pt x="215836" y="422021"/>
                  </a:lnTo>
                  <a:lnTo>
                    <a:pt x="209321" y="428472"/>
                  </a:lnTo>
                  <a:lnTo>
                    <a:pt x="209321" y="444474"/>
                  </a:lnTo>
                  <a:lnTo>
                    <a:pt x="215709" y="450811"/>
                  </a:lnTo>
                  <a:lnTo>
                    <a:pt x="223850" y="450811"/>
                  </a:lnTo>
                  <a:lnTo>
                    <a:pt x="231965" y="450811"/>
                  </a:lnTo>
                  <a:lnTo>
                    <a:pt x="238315" y="444474"/>
                  </a:lnTo>
                  <a:lnTo>
                    <a:pt x="238315" y="428472"/>
                  </a:lnTo>
                  <a:close/>
                </a:path>
                <a:path extrusionOk="0" h="454025" w="357505">
                  <a:moveTo>
                    <a:pt x="357454" y="165773"/>
                  </a:moveTo>
                  <a:lnTo>
                    <a:pt x="353098" y="126796"/>
                  </a:lnTo>
                  <a:lnTo>
                    <a:pt x="336575" y="84569"/>
                  </a:lnTo>
                  <a:lnTo>
                    <a:pt x="310286" y="50622"/>
                  </a:lnTo>
                  <a:lnTo>
                    <a:pt x="280492" y="31140"/>
                  </a:lnTo>
                  <a:lnTo>
                    <a:pt x="280301" y="31026"/>
                  </a:lnTo>
                  <a:lnTo>
                    <a:pt x="235343" y="10388"/>
                  </a:lnTo>
                  <a:lnTo>
                    <a:pt x="228041" y="9918"/>
                  </a:lnTo>
                  <a:lnTo>
                    <a:pt x="224345" y="9677"/>
                  </a:lnTo>
                  <a:lnTo>
                    <a:pt x="222250" y="9677"/>
                  </a:lnTo>
                  <a:lnTo>
                    <a:pt x="220230" y="9766"/>
                  </a:lnTo>
                  <a:lnTo>
                    <a:pt x="218338" y="9918"/>
                  </a:lnTo>
                  <a:lnTo>
                    <a:pt x="217944" y="9918"/>
                  </a:lnTo>
                  <a:lnTo>
                    <a:pt x="217652" y="9829"/>
                  </a:lnTo>
                  <a:lnTo>
                    <a:pt x="217424" y="9664"/>
                  </a:lnTo>
                  <a:lnTo>
                    <a:pt x="207467" y="4470"/>
                  </a:lnTo>
                  <a:lnTo>
                    <a:pt x="197040" y="1549"/>
                  </a:lnTo>
                  <a:lnTo>
                    <a:pt x="187642" y="279"/>
                  </a:lnTo>
                  <a:lnTo>
                    <a:pt x="181343" y="25"/>
                  </a:lnTo>
                  <a:lnTo>
                    <a:pt x="180721" y="0"/>
                  </a:lnTo>
                  <a:lnTo>
                    <a:pt x="178663" y="25"/>
                  </a:lnTo>
                  <a:lnTo>
                    <a:pt x="176695" y="0"/>
                  </a:lnTo>
                  <a:lnTo>
                    <a:pt x="169773" y="279"/>
                  </a:lnTo>
                  <a:lnTo>
                    <a:pt x="160362" y="1549"/>
                  </a:lnTo>
                  <a:lnTo>
                    <a:pt x="149961" y="4470"/>
                  </a:lnTo>
                  <a:lnTo>
                    <a:pt x="139979" y="9677"/>
                  </a:lnTo>
                  <a:lnTo>
                    <a:pt x="139750" y="9829"/>
                  </a:lnTo>
                  <a:lnTo>
                    <a:pt x="139471" y="9918"/>
                  </a:lnTo>
                  <a:lnTo>
                    <a:pt x="139077" y="9918"/>
                  </a:lnTo>
                  <a:lnTo>
                    <a:pt x="137185" y="9766"/>
                  </a:lnTo>
                  <a:lnTo>
                    <a:pt x="135153" y="9677"/>
                  </a:lnTo>
                  <a:lnTo>
                    <a:pt x="133070" y="9677"/>
                  </a:lnTo>
                  <a:lnTo>
                    <a:pt x="122072" y="10388"/>
                  </a:lnTo>
                  <a:lnTo>
                    <a:pt x="108191" y="13360"/>
                  </a:lnTo>
                  <a:lnTo>
                    <a:pt x="92811" y="19786"/>
                  </a:lnTo>
                  <a:lnTo>
                    <a:pt x="77254" y="30899"/>
                  </a:lnTo>
                  <a:lnTo>
                    <a:pt x="77063" y="31051"/>
                  </a:lnTo>
                  <a:lnTo>
                    <a:pt x="76898" y="31140"/>
                  </a:lnTo>
                  <a:lnTo>
                    <a:pt x="38760" y="59436"/>
                  </a:lnTo>
                  <a:lnTo>
                    <a:pt x="16510" y="92646"/>
                  </a:lnTo>
                  <a:lnTo>
                    <a:pt x="7175" y="116344"/>
                  </a:lnTo>
                  <a:lnTo>
                    <a:pt x="6832" y="117360"/>
                  </a:lnTo>
                  <a:lnTo>
                    <a:pt x="2882" y="133858"/>
                  </a:lnTo>
                  <a:lnTo>
                    <a:pt x="635" y="150863"/>
                  </a:lnTo>
                  <a:lnTo>
                    <a:pt x="0" y="168541"/>
                  </a:lnTo>
                  <a:lnTo>
                    <a:pt x="990" y="186829"/>
                  </a:lnTo>
                  <a:lnTo>
                    <a:pt x="2857" y="200977"/>
                  </a:lnTo>
                  <a:lnTo>
                    <a:pt x="5626" y="215049"/>
                  </a:lnTo>
                  <a:lnTo>
                    <a:pt x="9220" y="228701"/>
                  </a:lnTo>
                  <a:lnTo>
                    <a:pt x="13576" y="241579"/>
                  </a:lnTo>
                  <a:lnTo>
                    <a:pt x="13728" y="242087"/>
                  </a:lnTo>
                  <a:lnTo>
                    <a:pt x="36029" y="280352"/>
                  </a:lnTo>
                  <a:lnTo>
                    <a:pt x="76504" y="329196"/>
                  </a:lnTo>
                  <a:lnTo>
                    <a:pt x="103962" y="358851"/>
                  </a:lnTo>
                  <a:lnTo>
                    <a:pt x="134899" y="390499"/>
                  </a:lnTo>
                  <a:lnTo>
                    <a:pt x="156260" y="410705"/>
                  </a:lnTo>
                  <a:lnTo>
                    <a:pt x="201142" y="410705"/>
                  </a:lnTo>
                  <a:lnTo>
                    <a:pt x="239001" y="373811"/>
                  </a:lnTo>
                  <a:lnTo>
                    <a:pt x="267741" y="343623"/>
                  </a:lnTo>
                  <a:lnTo>
                    <a:pt x="301193" y="305828"/>
                  </a:lnTo>
                  <a:lnTo>
                    <a:pt x="326072" y="273812"/>
                  </a:lnTo>
                  <a:lnTo>
                    <a:pt x="347586" y="230733"/>
                  </a:lnTo>
                  <a:lnTo>
                    <a:pt x="355955" y="191427"/>
                  </a:lnTo>
                  <a:lnTo>
                    <a:pt x="357454" y="165773"/>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43" name="Google Shape;443;p48"/>
            <p:cNvPicPr preferRelativeResize="0"/>
            <p:nvPr/>
          </p:nvPicPr>
          <p:blipFill rotWithShape="1">
            <a:blip r:embed="rId13">
              <a:alphaModFix/>
            </a:blip>
            <a:srcRect b="0" l="0" r="0" t="0"/>
            <a:stretch/>
          </p:blipFill>
          <p:spPr>
            <a:xfrm>
              <a:off x="1270933" y="4850117"/>
              <a:ext cx="162286" cy="375526"/>
            </a:xfrm>
            <a:prstGeom prst="rect">
              <a:avLst/>
            </a:prstGeom>
            <a:noFill/>
            <a:ln>
              <a:noFill/>
            </a:ln>
          </p:spPr>
        </p:pic>
        <p:pic>
          <p:nvPicPr>
            <p:cNvPr id="444" name="Google Shape;444;p48"/>
            <p:cNvPicPr preferRelativeResize="0"/>
            <p:nvPr/>
          </p:nvPicPr>
          <p:blipFill rotWithShape="1">
            <a:blip r:embed="rId14">
              <a:alphaModFix/>
            </a:blip>
            <a:srcRect b="0" l="0" r="0" t="0"/>
            <a:stretch/>
          </p:blipFill>
          <p:spPr>
            <a:xfrm>
              <a:off x="1453768" y="4850117"/>
              <a:ext cx="162558" cy="375526"/>
            </a:xfrm>
            <a:prstGeom prst="rect">
              <a:avLst/>
            </a:prstGeom>
            <a:noFill/>
            <a:ln>
              <a:noFill/>
            </a:ln>
          </p:spPr>
        </p:pic>
        <p:sp>
          <p:nvSpPr>
            <p:cNvPr id="445" name="Google Shape;445;p48"/>
            <p:cNvSpPr/>
            <p:nvPr/>
          </p:nvSpPr>
          <p:spPr>
            <a:xfrm>
              <a:off x="1277367" y="4826617"/>
              <a:ext cx="332740" cy="113029"/>
            </a:xfrm>
            <a:custGeom>
              <a:rect b="b" l="l" r="r" t="t"/>
              <a:pathLst>
                <a:path extrusionOk="0" h="113029" w="332740">
                  <a:moveTo>
                    <a:pt x="172088" y="60"/>
                  </a:moveTo>
                  <a:lnTo>
                    <a:pt x="166243" y="0"/>
                  </a:lnTo>
                  <a:lnTo>
                    <a:pt x="160397" y="60"/>
                  </a:lnTo>
                  <a:lnTo>
                    <a:pt x="150596" y="1112"/>
                  </a:lnTo>
                  <a:lnTo>
                    <a:pt x="139243" y="4148"/>
                  </a:lnTo>
                  <a:lnTo>
                    <a:pt x="128739" y="10160"/>
                  </a:lnTo>
                  <a:lnTo>
                    <a:pt x="108423" y="7325"/>
                  </a:lnTo>
                  <a:lnTo>
                    <a:pt x="95226" y="8531"/>
                  </a:lnTo>
                  <a:lnTo>
                    <a:pt x="83364" y="15714"/>
                  </a:lnTo>
                  <a:lnTo>
                    <a:pt x="67056" y="30810"/>
                  </a:lnTo>
                  <a:lnTo>
                    <a:pt x="58834" y="33696"/>
                  </a:lnTo>
                  <a:lnTo>
                    <a:pt x="29499" y="58636"/>
                  </a:lnTo>
                  <a:lnTo>
                    <a:pt x="5575" y="96915"/>
                  </a:lnTo>
                  <a:lnTo>
                    <a:pt x="0" y="112445"/>
                  </a:lnTo>
                  <a:lnTo>
                    <a:pt x="5391" y="105933"/>
                  </a:lnTo>
                  <a:lnTo>
                    <a:pt x="15746" y="97172"/>
                  </a:lnTo>
                  <a:lnTo>
                    <a:pt x="31623" y="90009"/>
                  </a:lnTo>
                  <a:lnTo>
                    <a:pt x="53581" y="88290"/>
                  </a:lnTo>
                  <a:lnTo>
                    <a:pt x="58890" y="83804"/>
                  </a:lnTo>
                  <a:lnTo>
                    <a:pt x="71539" y="76298"/>
                  </a:lnTo>
                  <a:lnTo>
                    <a:pt x="91893" y="70616"/>
                  </a:lnTo>
                  <a:lnTo>
                    <a:pt x="120319" y="71602"/>
                  </a:lnTo>
                  <a:lnTo>
                    <a:pt x="127441" y="66972"/>
                  </a:lnTo>
                  <a:lnTo>
                    <a:pt x="138690" y="62825"/>
                  </a:lnTo>
                  <a:lnTo>
                    <a:pt x="152234" y="59799"/>
                  </a:lnTo>
                  <a:lnTo>
                    <a:pt x="166243" y="58534"/>
                  </a:lnTo>
                  <a:lnTo>
                    <a:pt x="180251" y="59799"/>
                  </a:lnTo>
                  <a:lnTo>
                    <a:pt x="193795" y="62825"/>
                  </a:lnTo>
                  <a:lnTo>
                    <a:pt x="205044" y="66972"/>
                  </a:lnTo>
                  <a:lnTo>
                    <a:pt x="212166" y="71602"/>
                  </a:lnTo>
                  <a:lnTo>
                    <a:pt x="240592" y="70616"/>
                  </a:lnTo>
                  <a:lnTo>
                    <a:pt x="260946" y="76298"/>
                  </a:lnTo>
                  <a:lnTo>
                    <a:pt x="273595" y="83804"/>
                  </a:lnTo>
                  <a:lnTo>
                    <a:pt x="278904" y="88290"/>
                  </a:lnTo>
                  <a:lnTo>
                    <a:pt x="300872" y="90006"/>
                  </a:lnTo>
                  <a:lnTo>
                    <a:pt x="316771" y="97164"/>
                  </a:lnTo>
                  <a:lnTo>
                    <a:pt x="327148" y="105917"/>
                  </a:lnTo>
                  <a:lnTo>
                    <a:pt x="332549" y="112420"/>
                  </a:lnTo>
                  <a:lnTo>
                    <a:pt x="330021" y="104621"/>
                  </a:lnTo>
                  <a:lnTo>
                    <a:pt x="302979" y="58636"/>
                  </a:lnTo>
                  <a:lnTo>
                    <a:pt x="273644" y="33696"/>
                  </a:lnTo>
                  <a:lnTo>
                    <a:pt x="265430" y="30810"/>
                  </a:lnTo>
                  <a:lnTo>
                    <a:pt x="244283" y="16503"/>
                  </a:lnTo>
                  <a:lnTo>
                    <a:pt x="224358" y="10636"/>
                  </a:lnTo>
                  <a:lnTo>
                    <a:pt x="209548" y="9693"/>
                  </a:lnTo>
                  <a:lnTo>
                    <a:pt x="203746" y="10160"/>
                  </a:lnTo>
                  <a:lnTo>
                    <a:pt x="193242" y="4148"/>
                  </a:lnTo>
                  <a:lnTo>
                    <a:pt x="181889" y="1112"/>
                  </a:lnTo>
                  <a:lnTo>
                    <a:pt x="172088" y="60"/>
                  </a:lnTo>
                  <a:close/>
                </a:path>
              </a:pathLst>
            </a:custGeom>
            <a:solidFill>
              <a:srgbClr val="DC1C2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46" name="Google Shape;446;p48"/>
            <p:cNvPicPr preferRelativeResize="0"/>
            <p:nvPr/>
          </p:nvPicPr>
          <p:blipFill rotWithShape="1">
            <a:blip r:embed="rId15">
              <a:alphaModFix/>
            </a:blip>
            <a:srcRect b="0" l="0" r="0" t="0"/>
            <a:stretch/>
          </p:blipFill>
          <p:spPr>
            <a:xfrm>
              <a:off x="1277368" y="4833939"/>
              <a:ext cx="128739" cy="105120"/>
            </a:xfrm>
            <a:prstGeom prst="rect">
              <a:avLst/>
            </a:prstGeom>
            <a:noFill/>
            <a:ln>
              <a:noFill/>
            </a:ln>
          </p:spPr>
        </p:pic>
        <p:pic>
          <p:nvPicPr>
            <p:cNvPr id="447" name="Google Shape;447;p48"/>
            <p:cNvPicPr preferRelativeResize="0"/>
            <p:nvPr/>
          </p:nvPicPr>
          <p:blipFill rotWithShape="1">
            <a:blip r:embed="rId16">
              <a:alphaModFix/>
            </a:blip>
            <a:srcRect b="0" l="0" r="0" t="0"/>
            <a:stretch/>
          </p:blipFill>
          <p:spPr>
            <a:xfrm>
              <a:off x="1481112" y="4833939"/>
              <a:ext cx="128811" cy="105104"/>
            </a:xfrm>
            <a:prstGeom prst="rect">
              <a:avLst/>
            </a:prstGeom>
            <a:noFill/>
            <a:ln>
              <a:noFill/>
            </a:ln>
          </p:spPr>
        </p:pic>
        <p:sp>
          <p:nvSpPr>
            <p:cNvPr id="448" name="Google Shape;448;p48"/>
            <p:cNvSpPr/>
            <p:nvPr/>
          </p:nvSpPr>
          <p:spPr>
            <a:xfrm>
              <a:off x="1425008" y="5246229"/>
              <a:ext cx="19684" cy="25400"/>
            </a:xfrm>
            <a:custGeom>
              <a:rect b="b" l="l" r="r" t="t"/>
              <a:pathLst>
                <a:path extrusionOk="0" h="25400" w="19684">
                  <a:moveTo>
                    <a:pt x="19177" y="0"/>
                  </a:moveTo>
                  <a:lnTo>
                    <a:pt x="0" y="0"/>
                  </a:lnTo>
                  <a:lnTo>
                    <a:pt x="241" y="609"/>
                  </a:lnTo>
                  <a:lnTo>
                    <a:pt x="7035" y="24980"/>
                  </a:lnTo>
                  <a:lnTo>
                    <a:pt x="19177" y="24980"/>
                  </a:lnTo>
                  <a:lnTo>
                    <a:pt x="19177" y="0"/>
                  </a:lnTo>
                  <a:close/>
                </a:path>
              </a:pathLst>
            </a:custGeom>
            <a:solidFill>
              <a:srgbClr val="4140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9" name="Google Shape;449;p48"/>
            <p:cNvSpPr/>
            <p:nvPr/>
          </p:nvSpPr>
          <p:spPr>
            <a:xfrm>
              <a:off x="1423098" y="5244401"/>
              <a:ext cx="41909" cy="27304"/>
            </a:xfrm>
            <a:custGeom>
              <a:rect b="b" l="l" r="r" t="t"/>
              <a:pathLst>
                <a:path extrusionOk="0" h="27304" w="41909">
                  <a:moveTo>
                    <a:pt x="41833" y="0"/>
                  </a:moveTo>
                  <a:lnTo>
                    <a:pt x="0" y="0"/>
                  </a:lnTo>
                  <a:lnTo>
                    <a:pt x="0" y="2819"/>
                  </a:lnTo>
                  <a:lnTo>
                    <a:pt x="20675" y="2819"/>
                  </a:lnTo>
                  <a:lnTo>
                    <a:pt x="20675" y="26809"/>
                  </a:lnTo>
                  <a:lnTo>
                    <a:pt x="32816" y="26809"/>
                  </a:lnTo>
                  <a:lnTo>
                    <a:pt x="39497" y="2819"/>
                  </a:lnTo>
                  <a:lnTo>
                    <a:pt x="41783" y="2819"/>
                  </a:lnTo>
                  <a:lnTo>
                    <a:pt x="41833" y="0"/>
                  </a:lnTo>
                  <a:close/>
                </a:path>
              </a:pathLst>
            </a:custGeom>
            <a:solidFill>
              <a:srgbClr val="63646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0" name="Google Shape;450;p48"/>
            <p:cNvSpPr/>
            <p:nvPr/>
          </p:nvSpPr>
          <p:spPr>
            <a:xfrm>
              <a:off x="1425334" y="5247220"/>
              <a:ext cx="37465" cy="1270"/>
            </a:xfrm>
            <a:custGeom>
              <a:rect b="b" l="l" r="r" t="t"/>
              <a:pathLst>
                <a:path extrusionOk="0" h="1270" w="37465">
                  <a:moveTo>
                    <a:pt x="37274" y="0"/>
                  </a:moveTo>
                  <a:lnTo>
                    <a:pt x="0" y="0"/>
                  </a:lnTo>
                  <a:lnTo>
                    <a:pt x="241" y="698"/>
                  </a:lnTo>
                  <a:lnTo>
                    <a:pt x="37084" y="698"/>
                  </a:lnTo>
                  <a:lnTo>
                    <a:pt x="37274" y="0"/>
                  </a:lnTo>
                  <a:close/>
                </a:path>
              </a:pathLst>
            </a:custGeom>
            <a:solidFill>
              <a:srgbClr val="4140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1" name="Google Shape;451;p48"/>
            <p:cNvSpPr/>
            <p:nvPr/>
          </p:nvSpPr>
          <p:spPr>
            <a:xfrm>
              <a:off x="1284302" y="5013452"/>
              <a:ext cx="318769" cy="213360"/>
            </a:xfrm>
            <a:custGeom>
              <a:rect b="b" l="l" r="r" t="t"/>
              <a:pathLst>
                <a:path extrusionOk="0" h="213360" w="318769">
                  <a:moveTo>
                    <a:pt x="159296" y="0"/>
                  </a:moveTo>
                  <a:lnTo>
                    <a:pt x="138701" y="1863"/>
                  </a:lnTo>
                  <a:lnTo>
                    <a:pt x="123059" y="5451"/>
                  </a:lnTo>
                  <a:lnTo>
                    <a:pt x="112718" y="9186"/>
                  </a:lnTo>
                  <a:lnTo>
                    <a:pt x="108026" y="11493"/>
                  </a:lnTo>
                  <a:lnTo>
                    <a:pt x="80247" y="12720"/>
                  </a:lnTo>
                  <a:lnTo>
                    <a:pt x="60340" y="19197"/>
                  </a:lnTo>
                  <a:lnTo>
                    <a:pt x="48268" y="26400"/>
                  </a:lnTo>
                  <a:lnTo>
                    <a:pt x="43992" y="29806"/>
                  </a:lnTo>
                  <a:lnTo>
                    <a:pt x="26615" y="32219"/>
                  </a:lnTo>
                  <a:lnTo>
                    <a:pt x="13038" y="38365"/>
                  </a:lnTo>
                  <a:lnTo>
                    <a:pt x="3939" y="45032"/>
                  </a:lnTo>
                  <a:lnTo>
                    <a:pt x="0" y="49009"/>
                  </a:lnTo>
                  <a:lnTo>
                    <a:pt x="1054" y="51688"/>
                  </a:lnTo>
                  <a:lnTo>
                    <a:pt x="23935" y="88443"/>
                  </a:lnTo>
                  <a:lnTo>
                    <a:pt x="61582" y="133451"/>
                  </a:lnTo>
                  <a:lnTo>
                    <a:pt x="103277" y="177840"/>
                  </a:lnTo>
                  <a:lnTo>
                    <a:pt x="138303" y="212737"/>
                  </a:lnTo>
                  <a:lnTo>
                    <a:pt x="180289" y="212737"/>
                  </a:lnTo>
                  <a:lnTo>
                    <a:pt x="215314" y="177840"/>
                  </a:lnTo>
                  <a:lnTo>
                    <a:pt x="257011" y="133451"/>
                  </a:lnTo>
                  <a:lnTo>
                    <a:pt x="294662" y="88443"/>
                  </a:lnTo>
                  <a:lnTo>
                    <a:pt x="317550" y="51688"/>
                  </a:lnTo>
                  <a:lnTo>
                    <a:pt x="318592" y="49009"/>
                  </a:lnTo>
                  <a:lnTo>
                    <a:pt x="314654" y="45032"/>
                  </a:lnTo>
                  <a:lnTo>
                    <a:pt x="305558" y="38365"/>
                  </a:lnTo>
                  <a:lnTo>
                    <a:pt x="291981" y="32219"/>
                  </a:lnTo>
                  <a:lnTo>
                    <a:pt x="274599" y="29806"/>
                  </a:lnTo>
                  <a:lnTo>
                    <a:pt x="270328" y="26400"/>
                  </a:lnTo>
                  <a:lnTo>
                    <a:pt x="258256" y="19197"/>
                  </a:lnTo>
                  <a:lnTo>
                    <a:pt x="238346" y="12720"/>
                  </a:lnTo>
                  <a:lnTo>
                    <a:pt x="210565" y="11493"/>
                  </a:lnTo>
                  <a:lnTo>
                    <a:pt x="206250" y="9347"/>
                  </a:lnTo>
                  <a:lnTo>
                    <a:pt x="196527" y="5880"/>
                  </a:lnTo>
                  <a:lnTo>
                    <a:pt x="181006" y="2345"/>
                  </a:lnTo>
                  <a:lnTo>
                    <a:pt x="159296" y="0"/>
                  </a:lnTo>
                  <a:close/>
                </a:path>
              </a:pathLst>
            </a:custGeom>
            <a:solidFill>
              <a:srgbClr val="004D9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2" name="Google Shape;452;p48"/>
            <p:cNvSpPr/>
            <p:nvPr/>
          </p:nvSpPr>
          <p:spPr>
            <a:xfrm>
              <a:off x="1453065" y="5024942"/>
              <a:ext cx="149859" cy="201295"/>
            </a:xfrm>
            <a:custGeom>
              <a:rect b="b" l="l" r="r" t="t"/>
              <a:pathLst>
                <a:path extrusionOk="0" h="201295" w="149859">
                  <a:moveTo>
                    <a:pt x="41808" y="0"/>
                  </a:moveTo>
                  <a:lnTo>
                    <a:pt x="38497" y="50311"/>
                  </a:lnTo>
                  <a:lnTo>
                    <a:pt x="31057" y="101736"/>
                  </a:lnTo>
                  <a:lnTo>
                    <a:pt x="18541" y="152604"/>
                  </a:lnTo>
                  <a:lnTo>
                    <a:pt x="0" y="201244"/>
                  </a:lnTo>
                  <a:lnTo>
                    <a:pt x="11531" y="201244"/>
                  </a:lnTo>
                  <a:lnTo>
                    <a:pt x="46557" y="166348"/>
                  </a:lnTo>
                  <a:lnTo>
                    <a:pt x="88252" y="121962"/>
                  </a:lnTo>
                  <a:lnTo>
                    <a:pt x="125899" y="76955"/>
                  </a:lnTo>
                  <a:lnTo>
                    <a:pt x="148780" y="40195"/>
                  </a:lnTo>
                  <a:lnTo>
                    <a:pt x="149834" y="37515"/>
                  </a:lnTo>
                  <a:lnTo>
                    <a:pt x="145895" y="33543"/>
                  </a:lnTo>
                  <a:lnTo>
                    <a:pt x="136796" y="26876"/>
                  </a:lnTo>
                  <a:lnTo>
                    <a:pt x="123218" y="20727"/>
                  </a:lnTo>
                  <a:lnTo>
                    <a:pt x="105841" y="18313"/>
                  </a:lnTo>
                  <a:lnTo>
                    <a:pt x="101571" y="14907"/>
                  </a:lnTo>
                  <a:lnTo>
                    <a:pt x="89498" y="7704"/>
                  </a:lnTo>
                  <a:lnTo>
                    <a:pt x="69589" y="1227"/>
                  </a:lnTo>
                  <a:lnTo>
                    <a:pt x="41808" y="0"/>
                  </a:lnTo>
                  <a:close/>
                </a:path>
              </a:pathLst>
            </a:custGeom>
            <a:solidFill>
              <a:srgbClr val="00408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3" name="Google Shape;453;p48"/>
            <p:cNvSpPr/>
            <p:nvPr/>
          </p:nvSpPr>
          <p:spPr>
            <a:xfrm>
              <a:off x="1464589" y="5043259"/>
              <a:ext cx="138430" cy="183514"/>
            </a:xfrm>
            <a:custGeom>
              <a:rect b="b" l="l" r="r" t="t"/>
              <a:pathLst>
                <a:path extrusionOk="0" h="183514" w="138430">
                  <a:moveTo>
                    <a:pt x="94310" y="0"/>
                  </a:moveTo>
                  <a:lnTo>
                    <a:pt x="67972" y="69970"/>
                  </a:lnTo>
                  <a:lnTo>
                    <a:pt x="32579" y="134699"/>
                  </a:lnTo>
                  <a:lnTo>
                    <a:pt x="0" y="182930"/>
                  </a:lnTo>
                  <a:lnTo>
                    <a:pt x="35027" y="148033"/>
                  </a:lnTo>
                  <a:lnTo>
                    <a:pt x="76727" y="103644"/>
                  </a:lnTo>
                  <a:lnTo>
                    <a:pt x="114378" y="58636"/>
                  </a:lnTo>
                  <a:lnTo>
                    <a:pt x="137261" y="21882"/>
                  </a:lnTo>
                  <a:lnTo>
                    <a:pt x="138315" y="19202"/>
                  </a:lnTo>
                  <a:lnTo>
                    <a:pt x="134375" y="15225"/>
                  </a:lnTo>
                  <a:lnTo>
                    <a:pt x="125275" y="8558"/>
                  </a:lnTo>
                  <a:lnTo>
                    <a:pt x="111694" y="2412"/>
                  </a:lnTo>
                  <a:lnTo>
                    <a:pt x="94310" y="0"/>
                  </a:lnTo>
                  <a:close/>
                </a:path>
              </a:pathLst>
            </a:custGeom>
            <a:solidFill>
              <a:srgbClr val="00347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4" name="Google Shape;454;p48"/>
            <p:cNvSpPr/>
            <p:nvPr/>
          </p:nvSpPr>
          <p:spPr>
            <a:xfrm>
              <a:off x="1284305" y="5024942"/>
              <a:ext cx="149859" cy="201295"/>
            </a:xfrm>
            <a:custGeom>
              <a:rect b="b" l="l" r="r" t="t"/>
              <a:pathLst>
                <a:path extrusionOk="0" h="201295" w="149859">
                  <a:moveTo>
                    <a:pt x="108026" y="0"/>
                  </a:moveTo>
                  <a:lnTo>
                    <a:pt x="80245" y="1227"/>
                  </a:lnTo>
                  <a:lnTo>
                    <a:pt x="60336" y="7704"/>
                  </a:lnTo>
                  <a:lnTo>
                    <a:pt x="48263" y="14907"/>
                  </a:lnTo>
                  <a:lnTo>
                    <a:pt x="43992" y="18313"/>
                  </a:lnTo>
                  <a:lnTo>
                    <a:pt x="26610" y="20727"/>
                  </a:lnTo>
                  <a:lnTo>
                    <a:pt x="13033" y="26876"/>
                  </a:lnTo>
                  <a:lnTo>
                    <a:pt x="3937" y="33543"/>
                  </a:lnTo>
                  <a:lnTo>
                    <a:pt x="0" y="37515"/>
                  </a:lnTo>
                  <a:lnTo>
                    <a:pt x="1054" y="40195"/>
                  </a:lnTo>
                  <a:lnTo>
                    <a:pt x="23935" y="76955"/>
                  </a:lnTo>
                  <a:lnTo>
                    <a:pt x="61582" y="121962"/>
                  </a:lnTo>
                  <a:lnTo>
                    <a:pt x="103277" y="166348"/>
                  </a:lnTo>
                  <a:lnTo>
                    <a:pt x="138303" y="201244"/>
                  </a:lnTo>
                  <a:lnTo>
                    <a:pt x="149834" y="201244"/>
                  </a:lnTo>
                  <a:lnTo>
                    <a:pt x="131293" y="152604"/>
                  </a:lnTo>
                  <a:lnTo>
                    <a:pt x="118776" y="101736"/>
                  </a:lnTo>
                  <a:lnTo>
                    <a:pt x="111336" y="50311"/>
                  </a:lnTo>
                  <a:lnTo>
                    <a:pt x="108026" y="0"/>
                  </a:lnTo>
                  <a:close/>
                </a:path>
              </a:pathLst>
            </a:custGeom>
            <a:solidFill>
              <a:srgbClr val="00408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5" name="Google Shape;455;p48"/>
            <p:cNvSpPr/>
            <p:nvPr/>
          </p:nvSpPr>
          <p:spPr>
            <a:xfrm>
              <a:off x="1284298" y="5043259"/>
              <a:ext cx="138430" cy="183514"/>
            </a:xfrm>
            <a:custGeom>
              <a:rect b="b" l="l" r="r" t="t"/>
              <a:pathLst>
                <a:path extrusionOk="0" h="183514" w="138430">
                  <a:moveTo>
                    <a:pt x="44005" y="0"/>
                  </a:moveTo>
                  <a:lnTo>
                    <a:pt x="26621" y="2412"/>
                  </a:lnTo>
                  <a:lnTo>
                    <a:pt x="13039" y="8558"/>
                  </a:lnTo>
                  <a:lnTo>
                    <a:pt x="3939" y="15225"/>
                  </a:lnTo>
                  <a:lnTo>
                    <a:pt x="0" y="19202"/>
                  </a:lnTo>
                  <a:lnTo>
                    <a:pt x="1054" y="21882"/>
                  </a:lnTo>
                  <a:lnTo>
                    <a:pt x="23937" y="58636"/>
                  </a:lnTo>
                  <a:lnTo>
                    <a:pt x="61588" y="103644"/>
                  </a:lnTo>
                  <a:lnTo>
                    <a:pt x="103288" y="148033"/>
                  </a:lnTo>
                  <a:lnTo>
                    <a:pt x="138315" y="182930"/>
                  </a:lnTo>
                  <a:lnTo>
                    <a:pt x="105736" y="134699"/>
                  </a:lnTo>
                  <a:lnTo>
                    <a:pt x="85801" y="102025"/>
                  </a:lnTo>
                  <a:lnTo>
                    <a:pt x="70342" y="69970"/>
                  </a:lnTo>
                  <a:lnTo>
                    <a:pt x="48171" y="16129"/>
                  </a:lnTo>
                  <a:lnTo>
                    <a:pt x="45808" y="8204"/>
                  </a:lnTo>
                  <a:lnTo>
                    <a:pt x="44005" y="0"/>
                  </a:lnTo>
                  <a:close/>
                </a:path>
              </a:pathLst>
            </a:custGeom>
            <a:solidFill>
              <a:srgbClr val="00347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56" name="Google Shape;456;p48"/>
            <p:cNvPicPr preferRelativeResize="0"/>
            <p:nvPr/>
          </p:nvPicPr>
          <p:blipFill rotWithShape="1">
            <a:blip r:embed="rId17">
              <a:alphaModFix/>
            </a:blip>
            <a:srcRect b="0" l="0" r="0" t="0"/>
            <a:stretch/>
          </p:blipFill>
          <p:spPr>
            <a:xfrm>
              <a:off x="1314378" y="4932031"/>
              <a:ext cx="262809" cy="72353"/>
            </a:xfrm>
            <a:prstGeom prst="rect">
              <a:avLst/>
            </a:prstGeom>
            <a:noFill/>
            <a:ln>
              <a:noFill/>
            </a:ln>
          </p:spPr>
        </p:pic>
        <p:sp>
          <p:nvSpPr>
            <p:cNvPr id="457" name="Google Shape;457;p48"/>
            <p:cNvSpPr/>
            <p:nvPr/>
          </p:nvSpPr>
          <p:spPr>
            <a:xfrm>
              <a:off x="1475610" y="5244454"/>
              <a:ext cx="26669" cy="26035"/>
            </a:xfrm>
            <a:custGeom>
              <a:rect b="b" l="l" r="r" t="t"/>
              <a:pathLst>
                <a:path extrusionOk="0" h="26035" w="26669">
                  <a:moveTo>
                    <a:pt x="20446" y="0"/>
                  </a:moveTo>
                  <a:lnTo>
                    <a:pt x="5880" y="0"/>
                  </a:lnTo>
                  <a:lnTo>
                    <a:pt x="64" y="5702"/>
                  </a:lnTo>
                  <a:lnTo>
                    <a:pt x="0" y="20294"/>
                  </a:lnTo>
                  <a:lnTo>
                    <a:pt x="5880" y="26009"/>
                  </a:lnTo>
                  <a:lnTo>
                    <a:pt x="20446" y="26009"/>
                  </a:lnTo>
                  <a:lnTo>
                    <a:pt x="22432" y="24041"/>
                  </a:lnTo>
                  <a:lnTo>
                    <a:pt x="7289" y="24003"/>
                  </a:lnTo>
                  <a:lnTo>
                    <a:pt x="2589" y="19202"/>
                  </a:lnTo>
                  <a:lnTo>
                    <a:pt x="2527" y="6934"/>
                  </a:lnTo>
                  <a:lnTo>
                    <a:pt x="7289" y="2019"/>
                  </a:lnTo>
                  <a:lnTo>
                    <a:pt x="22466" y="2019"/>
                  </a:lnTo>
                  <a:lnTo>
                    <a:pt x="20446" y="0"/>
                  </a:lnTo>
                  <a:close/>
                </a:path>
                <a:path extrusionOk="0" h="26035" w="26669">
                  <a:moveTo>
                    <a:pt x="22466" y="2019"/>
                  </a:moveTo>
                  <a:lnTo>
                    <a:pt x="19088" y="2019"/>
                  </a:lnTo>
                  <a:lnTo>
                    <a:pt x="23799" y="6934"/>
                  </a:lnTo>
                  <a:lnTo>
                    <a:pt x="23738" y="19202"/>
                  </a:lnTo>
                  <a:lnTo>
                    <a:pt x="19088" y="24041"/>
                  </a:lnTo>
                  <a:lnTo>
                    <a:pt x="22432" y="24041"/>
                  </a:lnTo>
                  <a:lnTo>
                    <a:pt x="26212" y="20294"/>
                  </a:lnTo>
                  <a:lnTo>
                    <a:pt x="26149" y="5702"/>
                  </a:lnTo>
                  <a:lnTo>
                    <a:pt x="22466" y="2019"/>
                  </a:lnTo>
                  <a:close/>
                </a:path>
                <a:path extrusionOk="0" h="26035" w="26669">
                  <a:moveTo>
                    <a:pt x="14719" y="5702"/>
                  </a:moveTo>
                  <a:lnTo>
                    <a:pt x="10706" y="5702"/>
                  </a:lnTo>
                  <a:lnTo>
                    <a:pt x="8305" y="6057"/>
                  </a:lnTo>
                  <a:lnTo>
                    <a:pt x="8305" y="20535"/>
                  </a:lnTo>
                  <a:lnTo>
                    <a:pt x="10655" y="20535"/>
                  </a:lnTo>
                  <a:lnTo>
                    <a:pt x="10655" y="14300"/>
                  </a:lnTo>
                  <a:lnTo>
                    <a:pt x="17339" y="14300"/>
                  </a:lnTo>
                  <a:lnTo>
                    <a:pt x="16852" y="13665"/>
                  </a:lnTo>
                  <a:lnTo>
                    <a:pt x="15544" y="13436"/>
                  </a:lnTo>
                  <a:lnTo>
                    <a:pt x="17144" y="12865"/>
                  </a:lnTo>
                  <a:lnTo>
                    <a:pt x="17543" y="12509"/>
                  </a:lnTo>
                  <a:lnTo>
                    <a:pt x="10655" y="12509"/>
                  </a:lnTo>
                  <a:lnTo>
                    <a:pt x="10655" y="7607"/>
                  </a:lnTo>
                  <a:lnTo>
                    <a:pt x="11607" y="7493"/>
                  </a:lnTo>
                  <a:lnTo>
                    <a:pt x="17995" y="7493"/>
                  </a:lnTo>
                  <a:lnTo>
                    <a:pt x="16192" y="6172"/>
                  </a:lnTo>
                  <a:lnTo>
                    <a:pt x="14719" y="5702"/>
                  </a:lnTo>
                  <a:close/>
                </a:path>
                <a:path extrusionOk="0" h="26035" w="26669">
                  <a:moveTo>
                    <a:pt x="17339" y="14300"/>
                  </a:moveTo>
                  <a:lnTo>
                    <a:pt x="14198" y="14300"/>
                  </a:lnTo>
                  <a:lnTo>
                    <a:pt x="15125" y="14986"/>
                  </a:lnTo>
                  <a:lnTo>
                    <a:pt x="15501" y="16954"/>
                  </a:lnTo>
                  <a:lnTo>
                    <a:pt x="15786" y="18732"/>
                  </a:lnTo>
                  <a:lnTo>
                    <a:pt x="16141" y="20066"/>
                  </a:lnTo>
                  <a:lnTo>
                    <a:pt x="16484" y="20535"/>
                  </a:lnTo>
                  <a:lnTo>
                    <a:pt x="18961" y="20535"/>
                  </a:lnTo>
                  <a:lnTo>
                    <a:pt x="18719" y="20066"/>
                  </a:lnTo>
                  <a:lnTo>
                    <a:pt x="18376" y="19202"/>
                  </a:lnTo>
                  <a:lnTo>
                    <a:pt x="18004" y="16827"/>
                  </a:lnTo>
                  <a:lnTo>
                    <a:pt x="17729" y="14808"/>
                  </a:lnTo>
                  <a:lnTo>
                    <a:pt x="17339" y="14300"/>
                  </a:lnTo>
                  <a:close/>
                </a:path>
                <a:path extrusionOk="0" h="26035" w="26669">
                  <a:moveTo>
                    <a:pt x="17995" y="7493"/>
                  </a:moveTo>
                  <a:lnTo>
                    <a:pt x="15011" y="7493"/>
                  </a:lnTo>
                  <a:lnTo>
                    <a:pt x="15963" y="8763"/>
                  </a:lnTo>
                  <a:lnTo>
                    <a:pt x="15963" y="11823"/>
                  </a:lnTo>
                  <a:lnTo>
                    <a:pt x="14312" y="12509"/>
                  </a:lnTo>
                  <a:lnTo>
                    <a:pt x="17543" y="12509"/>
                  </a:lnTo>
                  <a:lnTo>
                    <a:pt x="18440" y="11709"/>
                  </a:lnTo>
                  <a:lnTo>
                    <a:pt x="18440" y="8407"/>
                  </a:lnTo>
                  <a:lnTo>
                    <a:pt x="17995" y="7493"/>
                  </a:lnTo>
                  <a:close/>
                </a:path>
              </a:pathLst>
            </a:custGeom>
            <a:solidFill>
              <a:srgbClr val="63646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58" name="Google Shape;458;p48"/>
            <p:cNvPicPr preferRelativeResize="0"/>
            <p:nvPr/>
          </p:nvPicPr>
          <p:blipFill rotWithShape="1">
            <a:blip r:embed="rId18">
              <a:alphaModFix/>
            </a:blip>
            <a:srcRect b="0" l="0" r="0" t="0"/>
            <a:stretch/>
          </p:blipFill>
          <p:spPr>
            <a:xfrm>
              <a:off x="5996141" y="5871319"/>
              <a:ext cx="1197864" cy="347108"/>
            </a:xfrm>
            <a:prstGeom prst="rect">
              <a:avLst/>
            </a:prstGeom>
            <a:noFill/>
            <a:ln>
              <a:noFill/>
            </a:ln>
          </p:spPr>
        </p:pic>
        <p:pic>
          <p:nvPicPr>
            <p:cNvPr id="459" name="Google Shape;459;p48"/>
            <p:cNvPicPr preferRelativeResize="0"/>
            <p:nvPr/>
          </p:nvPicPr>
          <p:blipFill rotWithShape="1">
            <a:blip r:embed="rId19">
              <a:alphaModFix/>
            </a:blip>
            <a:srcRect b="0" l="0" r="0" t="0"/>
            <a:stretch/>
          </p:blipFill>
          <p:spPr>
            <a:xfrm>
              <a:off x="1315414" y="5915434"/>
              <a:ext cx="1236846" cy="258889"/>
            </a:xfrm>
            <a:prstGeom prst="rect">
              <a:avLst/>
            </a:prstGeom>
            <a:noFill/>
            <a:ln>
              <a:noFill/>
            </a:ln>
          </p:spPr>
        </p:pic>
        <p:pic>
          <p:nvPicPr>
            <p:cNvPr id="460" name="Google Shape;460;p48"/>
            <p:cNvPicPr preferRelativeResize="0"/>
            <p:nvPr/>
          </p:nvPicPr>
          <p:blipFill rotWithShape="1">
            <a:blip r:embed="rId20">
              <a:alphaModFix/>
            </a:blip>
            <a:srcRect b="0" l="0" r="0" t="0"/>
            <a:stretch/>
          </p:blipFill>
          <p:spPr>
            <a:xfrm>
              <a:off x="7475682" y="4873761"/>
              <a:ext cx="1389425" cy="276772"/>
            </a:xfrm>
            <a:prstGeom prst="rect">
              <a:avLst/>
            </a:prstGeom>
            <a:noFill/>
            <a:ln>
              <a:noFill/>
            </a:ln>
          </p:spPr>
        </p:pic>
        <p:pic>
          <p:nvPicPr>
            <p:cNvPr id="461" name="Google Shape;461;p48"/>
            <p:cNvPicPr preferRelativeResize="0"/>
            <p:nvPr/>
          </p:nvPicPr>
          <p:blipFill rotWithShape="1">
            <a:blip r:embed="rId21">
              <a:alphaModFix/>
            </a:blip>
            <a:srcRect b="0" l="0" r="0" t="0"/>
            <a:stretch/>
          </p:blipFill>
          <p:spPr>
            <a:xfrm>
              <a:off x="6008841" y="4740932"/>
              <a:ext cx="1197863" cy="580464"/>
            </a:xfrm>
            <a:prstGeom prst="rect">
              <a:avLst/>
            </a:prstGeom>
            <a:noFill/>
            <a:ln>
              <a:noFill/>
            </a:ln>
          </p:spPr>
        </p:pic>
        <p:sp>
          <p:nvSpPr>
            <p:cNvPr id="462" name="Google Shape;462;p48"/>
            <p:cNvSpPr/>
            <p:nvPr/>
          </p:nvSpPr>
          <p:spPr>
            <a:xfrm>
              <a:off x="4392179" y="4936901"/>
              <a:ext cx="1273175" cy="233679"/>
            </a:xfrm>
            <a:custGeom>
              <a:rect b="b" l="l" r="r" t="t"/>
              <a:pathLst>
                <a:path extrusionOk="0" h="233679" w="1273175">
                  <a:moveTo>
                    <a:pt x="625500" y="1320"/>
                  </a:moveTo>
                  <a:lnTo>
                    <a:pt x="624903" y="1320"/>
                  </a:lnTo>
                  <a:lnTo>
                    <a:pt x="571500" y="102463"/>
                  </a:lnTo>
                  <a:lnTo>
                    <a:pt x="571500" y="233375"/>
                  </a:lnTo>
                  <a:lnTo>
                    <a:pt x="622109" y="233375"/>
                  </a:lnTo>
                  <a:lnTo>
                    <a:pt x="622109" y="89687"/>
                  </a:lnTo>
                  <a:lnTo>
                    <a:pt x="734113" y="89687"/>
                  </a:lnTo>
                  <a:lnTo>
                    <a:pt x="734618" y="89026"/>
                  </a:lnTo>
                  <a:lnTo>
                    <a:pt x="785583" y="89026"/>
                  </a:lnTo>
                  <a:lnTo>
                    <a:pt x="785583" y="76517"/>
                  </a:lnTo>
                  <a:lnTo>
                    <a:pt x="678700" y="76517"/>
                  </a:lnTo>
                  <a:lnTo>
                    <a:pt x="625500" y="1320"/>
                  </a:lnTo>
                  <a:close/>
                </a:path>
                <a:path extrusionOk="0" h="233679" w="1273175">
                  <a:moveTo>
                    <a:pt x="785583" y="89026"/>
                  </a:moveTo>
                  <a:lnTo>
                    <a:pt x="734618" y="89026"/>
                  </a:lnTo>
                  <a:lnTo>
                    <a:pt x="734618" y="233375"/>
                  </a:lnTo>
                  <a:lnTo>
                    <a:pt x="785583" y="233375"/>
                  </a:lnTo>
                  <a:lnTo>
                    <a:pt x="785583" y="89026"/>
                  </a:lnTo>
                  <a:close/>
                </a:path>
                <a:path extrusionOk="0" h="233679" w="1273175">
                  <a:moveTo>
                    <a:pt x="734113" y="89687"/>
                  </a:moveTo>
                  <a:lnTo>
                    <a:pt x="622109" y="89687"/>
                  </a:lnTo>
                  <a:lnTo>
                    <a:pt x="676808" y="160896"/>
                  </a:lnTo>
                  <a:lnTo>
                    <a:pt x="677100" y="161366"/>
                  </a:lnTo>
                  <a:lnTo>
                    <a:pt x="679284" y="161366"/>
                  </a:lnTo>
                  <a:lnTo>
                    <a:pt x="734113" y="89687"/>
                  </a:lnTo>
                  <a:close/>
                </a:path>
                <a:path extrusionOk="0" h="233679" w="1273175">
                  <a:moveTo>
                    <a:pt x="785583" y="1320"/>
                  </a:moveTo>
                  <a:lnTo>
                    <a:pt x="731227" y="1320"/>
                  </a:lnTo>
                  <a:lnTo>
                    <a:pt x="678700" y="76517"/>
                  </a:lnTo>
                  <a:lnTo>
                    <a:pt x="785583" y="76517"/>
                  </a:lnTo>
                  <a:lnTo>
                    <a:pt x="785583" y="1320"/>
                  </a:lnTo>
                  <a:close/>
                </a:path>
                <a:path extrusionOk="0" h="233679" w="1273175">
                  <a:moveTo>
                    <a:pt x="391477" y="1320"/>
                  </a:moveTo>
                  <a:lnTo>
                    <a:pt x="233959" y="1320"/>
                  </a:lnTo>
                  <a:lnTo>
                    <a:pt x="233959" y="233375"/>
                  </a:lnTo>
                  <a:lnTo>
                    <a:pt x="331673" y="233375"/>
                  </a:lnTo>
                  <a:lnTo>
                    <a:pt x="355409" y="188417"/>
                  </a:lnTo>
                  <a:lnTo>
                    <a:pt x="285610" y="188417"/>
                  </a:lnTo>
                  <a:lnTo>
                    <a:pt x="285610" y="139014"/>
                  </a:lnTo>
                  <a:lnTo>
                    <a:pt x="378713" y="139014"/>
                  </a:lnTo>
                  <a:lnTo>
                    <a:pt x="378713" y="94043"/>
                  </a:lnTo>
                  <a:lnTo>
                    <a:pt x="285610" y="94043"/>
                  </a:lnTo>
                  <a:lnTo>
                    <a:pt x="285610" y="46291"/>
                  </a:lnTo>
                  <a:lnTo>
                    <a:pt x="391477" y="46291"/>
                  </a:lnTo>
                  <a:lnTo>
                    <a:pt x="391477" y="1320"/>
                  </a:lnTo>
                  <a:close/>
                </a:path>
                <a:path extrusionOk="0" h="233679" w="1273175">
                  <a:moveTo>
                    <a:pt x="1130871" y="1320"/>
                  </a:moveTo>
                  <a:lnTo>
                    <a:pt x="1071651" y="1320"/>
                  </a:lnTo>
                  <a:lnTo>
                    <a:pt x="1140498" y="115366"/>
                  </a:lnTo>
                  <a:lnTo>
                    <a:pt x="1068539" y="233375"/>
                  </a:lnTo>
                  <a:lnTo>
                    <a:pt x="1126388" y="233375"/>
                  </a:lnTo>
                  <a:lnTo>
                    <a:pt x="1170266" y="155524"/>
                  </a:lnTo>
                  <a:lnTo>
                    <a:pt x="1225610" y="155524"/>
                  </a:lnTo>
                  <a:lnTo>
                    <a:pt x="1200746" y="114719"/>
                  </a:lnTo>
                  <a:lnTo>
                    <a:pt x="1225180" y="74879"/>
                  </a:lnTo>
                  <a:lnTo>
                    <a:pt x="1171320" y="74879"/>
                  </a:lnTo>
                  <a:lnTo>
                    <a:pt x="1130871" y="1320"/>
                  </a:lnTo>
                  <a:close/>
                </a:path>
                <a:path extrusionOk="0" h="233679" w="1273175">
                  <a:moveTo>
                    <a:pt x="1225610" y="155524"/>
                  </a:moveTo>
                  <a:lnTo>
                    <a:pt x="1170266" y="155524"/>
                  </a:lnTo>
                  <a:lnTo>
                    <a:pt x="1213827" y="233375"/>
                  </a:lnTo>
                  <a:lnTo>
                    <a:pt x="1273048" y="233375"/>
                  </a:lnTo>
                  <a:lnTo>
                    <a:pt x="1225610" y="155524"/>
                  </a:lnTo>
                  <a:close/>
                </a:path>
                <a:path extrusionOk="0" h="233679" w="1273175">
                  <a:moveTo>
                    <a:pt x="1270292" y="1320"/>
                  </a:moveTo>
                  <a:lnTo>
                    <a:pt x="1212443" y="1320"/>
                  </a:lnTo>
                  <a:lnTo>
                    <a:pt x="1171320" y="74879"/>
                  </a:lnTo>
                  <a:lnTo>
                    <a:pt x="1225180" y="74879"/>
                  </a:lnTo>
                  <a:lnTo>
                    <a:pt x="1270292" y="1320"/>
                  </a:lnTo>
                  <a:close/>
                </a:path>
                <a:path extrusionOk="0" h="233679" w="1273175">
                  <a:moveTo>
                    <a:pt x="961631" y="0"/>
                  </a:moveTo>
                  <a:lnTo>
                    <a:pt x="912634" y="0"/>
                  </a:lnTo>
                  <a:lnTo>
                    <a:pt x="825360" y="233375"/>
                  </a:lnTo>
                  <a:lnTo>
                    <a:pt x="877836" y="233375"/>
                  </a:lnTo>
                  <a:lnTo>
                    <a:pt x="895426" y="183400"/>
                  </a:lnTo>
                  <a:lnTo>
                    <a:pt x="1030216" y="183400"/>
                  </a:lnTo>
                  <a:lnTo>
                    <a:pt x="1013769" y="139420"/>
                  </a:lnTo>
                  <a:lnTo>
                    <a:pt x="911275" y="139420"/>
                  </a:lnTo>
                  <a:lnTo>
                    <a:pt x="936434" y="68376"/>
                  </a:lnTo>
                  <a:lnTo>
                    <a:pt x="987201" y="68376"/>
                  </a:lnTo>
                  <a:lnTo>
                    <a:pt x="961631" y="0"/>
                  </a:lnTo>
                  <a:close/>
                </a:path>
                <a:path extrusionOk="0" h="233679" w="1273175">
                  <a:moveTo>
                    <a:pt x="1030216" y="183400"/>
                  </a:moveTo>
                  <a:lnTo>
                    <a:pt x="977112" y="183400"/>
                  </a:lnTo>
                  <a:lnTo>
                    <a:pt x="995044" y="233375"/>
                  </a:lnTo>
                  <a:lnTo>
                    <a:pt x="1048905" y="233375"/>
                  </a:lnTo>
                  <a:lnTo>
                    <a:pt x="1030216" y="183400"/>
                  </a:lnTo>
                  <a:close/>
                </a:path>
                <a:path extrusionOk="0" h="233679" w="1273175">
                  <a:moveTo>
                    <a:pt x="987201" y="68376"/>
                  </a:moveTo>
                  <a:lnTo>
                    <a:pt x="936434" y="68376"/>
                  </a:lnTo>
                  <a:lnTo>
                    <a:pt x="961275" y="139420"/>
                  </a:lnTo>
                  <a:lnTo>
                    <a:pt x="1013769" y="139420"/>
                  </a:lnTo>
                  <a:lnTo>
                    <a:pt x="987201" y="68376"/>
                  </a:lnTo>
                  <a:close/>
                </a:path>
                <a:path extrusionOk="0" h="233679" w="1273175">
                  <a:moveTo>
                    <a:pt x="91693" y="1320"/>
                  </a:moveTo>
                  <a:lnTo>
                    <a:pt x="0" y="1320"/>
                  </a:lnTo>
                  <a:lnTo>
                    <a:pt x="0" y="233375"/>
                  </a:lnTo>
                  <a:lnTo>
                    <a:pt x="51993" y="233375"/>
                  </a:lnTo>
                  <a:lnTo>
                    <a:pt x="51993" y="157759"/>
                  </a:lnTo>
                  <a:lnTo>
                    <a:pt x="140375" y="157759"/>
                  </a:lnTo>
                  <a:lnTo>
                    <a:pt x="134137" y="147383"/>
                  </a:lnTo>
                  <a:lnTo>
                    <a:pt x="149731" y="138613"/>
                  </a:lnTo>
                  <a:lnTo>
                    <a:pt x="164041" y="124975"/>
                  </a:lnTo>
                  <a:lnTo>
                    <a:pt x="170037" y="113766"/>
                  </a:lnTo>
                  <a:lnTo>
                    <a:pt x="51993" y="113766"/>
                  </a:lnTo>
                  <a:lnTo>
                    <a:pt x="51993" y="46291"/>
                  </a:lnTo>
                  <a:lnTo>
                    <a:pt x="172935" y="46291"/>
                  </a:lnTo>
                  <a:lnTo>
                    <a:pt x="166844" y="34332"/>
                  </a:lnTo>
                  <a:lnTo>
                    <a:pt x="157924" y="23621"/>
                  </a:lnTo>
                  <a:lnTo>
                    <a:pt x="145059" y="13981"/>
                  </a:lnTo>
                  <a:lnTo>
                    <a:pt x="129576" y="6999"/>
                  </a:lnTo>
                  <a:lnTo>
                    <a:pt x="111709" y="2753"/>
                  </a:lnTo>
                  <a:lnTo>
                    <a:pt x="91693" y="1320"/>
                  </a:lnTo>
                  <a:close/>
                </a:path>
                <a:path extrusionOk="0" h="233679" w="1273175">
                  <a:moveTo>
                    <a:pt x="140375" y="157759"/>
                  </a:moveTo>
                  <a:lnTo>
                    <a:pt x="81800" y="157759"/>
                  </a:lnTo>
                  <a:lnTo>
                    <a:pt x="126288" y="233375"/>
                  </a:lnTo>
                  <a:lnTo>
                    <a:pt x="185839" y="233375"/>
                  </a:lnTo>
                  <a:lnTo>
                    <a:pt x="140375" y="157759"/>
                  </a:lnTo>
                  <a:close/>
                </a:path>
                <a:path extrusionOk="0" h="233679" w="1273175">
                  <a:moveTo>
                    <a:pt x="172935" y="46291"/>
                  </a:moveTo>
                  <a:lnTo>
                    <a:pt x="86867" y="46291"/>
                  </a:lnTo>
                  <a:lnTo>
                    <a:pt x="103877" y="48448"/>
                  </a:lnTo>
                  <a:lnTo>
                    <a:pt x="116200" y="54841"/>
                  </a:lnTo>
                  <a:lnTo>
                    <a:pt x="123695" y="65354"/>
                  </a:lnTo>
                  <a:lnTo>
                    <a:pt x="126225" y="79870"/>
                  </a:lnTo>
                  <a:lnTo>
                    <a:pt x="126225" y="80200"/>
                  </a:lnTo>
                  <a:lnTo>
                    <a:pt x="123611" y="94312"/>
                  </a:lnTo>
                  <a:lnTo>
                    <a:pt x="116062" y="104865"/>
                  </a:lnTo>
                  <a:lnTo>
                    <a:pt x="104011" y="111477"/>
                  </a:lnTo>
                  <a:lnTo>
                    <a:pt x="87896" y="113766"/>
                  </a:lnTo>
                  <a:lnTo>
                    <a:pt x="170037" y="113766"/>
                  </a:lnTo>
                  <a:lnTo>
                    <a:pt x="174504" y="105415"/>
                  </a:lnTo>
                  <a:lnTo>
                    <a:pt x="178561" y="78879"/>
                  </a:lnTo>
                  <a:lnTo>
                    <a:pt x="178561" y="77558"/>
                  </a:lnTo>
                  <a:lnTo>
                    <a:pt x="177235" y="61491"/>
                  </a:lnTo>
                  <a:lnTo>
                    <a:pt x="173305" y="47018"/>
                  </a:lnTo>
                  <a:lnTo>
                    <a:pt x="172935" y="46291"/>
                  </a:lnTo>
                  <a:close/>
                </a:path>
              </a:pathLst>
            </a:custGeom>
            <a:solidFill>
              <a:srgbClr val="DC1C2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3" name="Google Shape;463;p48"/>
            <p:cNvSpPr/>
            <p:nvPr/>
          </p:nvSpPr>
          <p:spPr>
            <a:xfrm>
              <a:off x="4777183" y="4938217"/>
              <a:ext cx="186054" cy="232410"/>
            </a:xfrm>
            <a:custGeom>
              <a:rect b="b" l="l" r="r" t="t"/>
              <a:pathLst>
                <a:path extrusionOk="0" h="232410" w="186054">
                  <a:moveTo>
                    <a:pt x="185661" y="0"/>
                  </a:moveTo>
                  <a:lnTo>
                    <a:pt x="122491" y="0"/>
                  </a:lnTo>
                  <a:lnTo>
                    <a:pt x="0" y="232067"/>
                  </a:lnTo>
                  <a:lnTo>
                    <a:pt x="63144" y="232067"/>
                  </a:lnTo>
                  <a:lnTo>
                    <a:pt x="185661" y="0"/>
                  </a:lnTo>
                  <a:close/>
                </a:path>
              </a:pathLst>
            </a:custGeom>
            <a:solidFill>
              <a:srgbClr val="004D9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4" name="Google Shape;464;p48"/>
            <p:cNvSpPr/>
            <p:nvPr/>
          </p:nvSpPr>
          <p:spPr>
            <a:xfrm>
              <a:off x="5672924" y="4930230"/>
              <a:ext cx="34925" cy="34289"/>
            </a:xfrm>
            <a:custGeom>
              <a:rect b="b" l="l" r="r" t="t"/>
              <a:pathLst>
                <a:path extrusionOk="0" h="34289" w="34925">
                  <a:moveTo>
                    <a:pt x="26898" y="0"/>
                  </a:moveTo>
                  <a:lnTo>
                    <a:pt x="7746" y="0"/>
                  </a:lnTo>
                  <a:lnTo>
                    <a:pt x="90" y="7505"/>
                  </a:lnTo>
                  <a:lnTo>
                    <a:pt x="0" y="26695"/>
                  </a:lnTo>
                  <a:lnTo>
                    <a:pt x="7746" y="34213"/>
                  </a:lnTo>
                  <a:lnTo>
                    <a:pt x="26898" y="34213"/>
                  </a:lnTo>
                  <a:lnTo>
                    <a:pt x="29515" y="31622"/>
                  </a:lnTo>
                  <a:lnTo>
                    <a:pt x="9601" y="31572"/>
                  </a:lnTo>
                  <a:lnTo>
                    <a:pt x="3414" y="25260"/>
                  </a:lnTo>
                  <a:lnTo>
                    <a:pt x="3340" y="9118"/>
                  </a:lnTo>
                  <a:lnTo>
                    <a:pt x="9601" y="2654"/>
                  </a:lnTo>
                  <a:lnTo>
                    <a:pt x="29552" y="2654"/>
                  </a:lnTo>
                  <a:lnTo>
                    <a:pt x="26898" y="0"/>
                  </a:lnTo>
                  <a:close/>
                </a:path>
                <a:path extrusionOk="0" h="34289" w="34925">
                  <a:moveTo>
                    <a:pt x="29552" y="2654"/>
                  </a:moveTo>
                  <a:lnTo>
                    <a:pt x="25107" y="2654"/>
                  </a:lnTo>
                  <a:lnTo>
                    <a:pt x="31305" y="9118"/>
                  </a:lnTo>
                  <a:lnTo>
                    <a:pt x="31232" y="25260"/>
                  </a:lnTo>
                  <a:lnTo>
                    <a:pt x="25107" y="31622"/>
                  </a:lnTo>
                  <a:lnTo>
                    <a:pt x="29515" y="31622"/>
                  </a:lnTo>
                  <a:lnTo>
                    <a:pt x="34493" y="26695"/>
                  </a:lnTo>
                  <a:lnTo>
                    <a:pt x="34404" y="7505"/>
                  </a:lnTo>
                  <a:lnTo>
                    <a:pt x="29552" y="2654"/>
                  </a:lnTo>
                  <a:close/>
                </a:path>
                <a:path extrusionOk="0" h="34289" w="34925">
                  <a:moveTo>
                    <a:pt x="19367" y="7505"/>
                  </a:moveTo>
                  <a:lnTo>
                    <a:pt x="14096" y="7505"/>
                  </a:lnTo>
                  <a:lnTo>
                    <a:pt x="10934" y="7962"/>
                  </a:lnTo>
                  <a:lnTo>
                    <a:pt x="10934" y="27012"/>
                  </a:lnTo>
                  <a:lnTo>
                    <a:pt x="14020" y="27012"/>
                  </a:lnTo>
                  <a:lnTo>
                    <a:pt x="14020" y="18808"/>
                  </a:lnTo>
                  <a:lnTo>
                    <a:pt x="22810" y="18808"/>
                  </a:lnTo>
                  <a:lnTo>
                    <a:pt x="22174" y="17983"/>
                  </a:lnTo>
                  <a:lnTo>
                    <a:pt x="20459" y="17678"/>
                  </a:lnTo>
                  <a:lnTo>
                    <a:pt x="20459" y="17525"/>
                  </a:lnTo>
                  <a:lnTo>
                    <a:pt x="22567" y="16916"/>
                  </a:lnTo>
                  <a:lnTo>
                    <a:pt x="23074" y="16459"/>
                  </a:lnTo>
                  <a:lnTo>
                    <a:pt x="14020" y="16459"/>
                  </a:lnTo>
                  <a:lnTo>
                    <a:pt x="14020" y="10007"/>
                  </a:lnTo>
                  <a:lnTo>
                    <a:pt x="15265" y="9867"/>
                  </a:lnTo>
                  <a:lnTo>
                    <a:pt x="23677" y="9867"/>
                  </a:lnTo>
                  <a:lnTo>
                    <a:pt x="21310" y="8127"/>
                  </a:lnTo>
                  <a:lnTo>
                    <a:pt x="19367" y="7505"/>
                  </a:lnTo>
                  <a:close/>
                </a:path>
                <a:path extrusionOk="0" h="34289" w="34925">
                  <a:moveTo>
                    <a:pt x="22810" y="18808"/>
                  </a:moveTo>
                  <a:lnTo>
                    <a:pt x="18681" y="18808"/>
                  </a:lnTo>
                  <a:lnTo>
                    <a:pt x="19913" y="19723"/>
                  </a:lnTo>
                  <a:lnTo>
                    <a:pt x="20406" y="22301"/>
                  </a:lnTo>
                  <a:lnTo>
                    <a:pt x="20764" y="24650"/>
                  </a:lnTo>
                  <a:lnTo>
                    <a:pt x="21234" y="26403"/>
                  </a:lnTo>
                  <a:lnTo>
                    <a:pt x="21691" y="27012"/>
                  </a:lnTo>
                  <a:lnTo>
                    <a:pt x="24955" y="27012"/>
                  </a:lnTo>
                  <a:lnTo>
                    <a:pt x="24637" y="26403"/>
                  </a:lnTo>
                  <a:lnTo>
                    <a:pt x="24180" y="25260"/>
                  </a:lnTo>
                  <a:lnTo>
                    <a:pt x="23690" y="22148"/>
                  </a:lnTo>
                  <a:lnTo>
                    <a:pt x="23329" y="19481"/>
                  </a:lnTo>
                  <a:lnTo>
                    <a:pt x="22810" y="18808"/>
                  </a:lnTo>
                  <a:close/>
                </a:path>
                <a:path extrusionOk="0" h="34289" w="34925">
                  <a:moveTo>
                    <a:pt x="23677" y="9867"/>
                  </a:moveTo>
                  <a:lnTo>
                    <a:pt x="19761" y="9867"/>
                  </a:lnTo>
                  <a:lnTo>
                    <a:pt x="21005" y="11531"/>
                  </a:lnTo>
                  <a:lnTo>
                    <a:pt x="21005" y="15544"/>
                  </a:lnTo>
                  <a:lnTo>
                    <a:pt x="18834" y="16459"/>
                  </a:lnTo>
                  <a:lnTo>
                    <a:pt x="23074" y="16459"/>
                  </a:lnTo>
                  <a:lnTo>
                    <a:pt x="24256" y="15392"/>
                  </a:lnTo>
                  <a:lnTo>
                    <a:pt x="24256" y="11061"/>
                  </a:lnTo>
                  <a:lnTo>
                    <a:pt x="23677" y="9867"/>
                  </a:lnTo>
                  <a:close/>
                </a:path>
              </a:pathLst>
            </a:custGeom>
            <a:solidFill>
              <a:srgbClr val="DC1C2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65" name="Google Shape;465;p48"/>
            <p:cNvPicPr preferRelativeResize="0"/>
            <p:nvPr/>
          </p:nvPicPr>
          <p:blipFill rotWithShape="1">
            <a:blip r:embed="rId22">
              <a:alphaModFix/>
            </a:blip>
            <a:srcRect b="0" l="0" r="0" t="0"/>
            <a:stretch/>
          </p:blipFill>
          <p:spPr>
            <a:xfrm>
              <a:off x="2751819" y="4866121"/>
              <a:ext cx="1479991" cy="342414"/>
            </a:xfrm>
            <a:prstGeom prst="rect">
              <a:avLst/>
            </a:prstGeom>
            <a:noFill/>
            <a:ln>
              <a:noFill/>
            </a:ln>
          </p:spPr>
        </p:pic>
        <p:pic>
          <p:nvPicPr>
            <p:cNvPr id="466" name="Google Shape;466;p48"/>
            <p:cNvPicPr preferRelativeResize="0"/>
            <p:nvPr/>
          </p:nvPicPr>
          <p:blipFill rotWithShape="1">
            <a:blip r:embed="rId23">
              <a:alphaModFix/>
            </a:blip>
            <a:srcRect b="0" l="0" r="0" t="0"/>
            <a:stretch/>
          </p:blipFill>
          <p:spPr>
            <a:xfrm>
              <a:off x="4430268" y="5902064"/>
              <a:ext cx="1197863" cy="311000"/>
            </a:xfrm>
            <a:prstGeom prst="rect">
              <a:avLst/>
            </a:prstGeom>
            <a:noFill/>
            <a:ln>
              <a:noFill/>
            </a:ln>
          </p:spPr>
        </p:pic>
        <p:pic>
          <p:nvPicPr>
            <p:cNvPr id="467" name="Google Shape;467;p48"/>
            <p:cNvPicPr preferRelativeResize="0"/>
            <p:nvPr/>
          </p:nvPicPr>
          <p:blipFill rotWithShape="1">
            <a:blip r:embed="rId24">
              <a:alphaModFix/>
            </a:blip>
            <a:srcRect b="0" l="0" r="0" t="0"/>
            <a:stretch/>
          </p:blipFill>
          <p:spPr>
            <a:xfrm>
              <a:off x="7517464" y="5935408"/>
              <a:ext cx="1296564" cy="244348"/>
            </a:xfrm>
            <a:prstGeom prst="rect">
              <a:avLst/>
            </a:prstGeom>
            <a:noFill/>
            <a:ln>
              <a:noFill/>
            </a:ln>
          </p:spPr>
        </p:pic>
        <p:sp>
          <p:nvSpPr>
            <p:cNvPr id="468" name="Google Shape;468;p48"/>
            <p:cNvSpPr/>
            <p:nvPr/>
          </p:nvSpPr>
          <p:spPr>
            <a:xfrm>
              <a:off x="1193800" y="6667423"/>
              <a:ext cx="7712075" cy="885825"/>
            </a:xfrm>
            <a:custGeom>
              <a:rect b="b" l="l" r="r" t="t"/>
              <a:pathLst>
                <a:path extrusionOk="0" h="885825" w="7712075">
                  <a:moveTo>
                    <a:pt x="885774" y="442912"/>
                  </a:moveTo>
                  <a:lnTo>
                    <a:pt x="883170" y="394652"/>
                  </a:lnTo>
                  <a:lnTo>
                    <a:pt x="875563" y="347891"/>
                  </a:lnTo>
                  <a:lnTo>
                    <a:pt x="863193" y="302907"/>
                  </a:lnTo>
                  <a:lnTo>
                    <a:pt x="846353" y="259981"/>
                  </a:lnTo>
                  <a:lnTo>
                    <a:pt x="825309" y="219367"/>
                  </a:lnTo>
                  <a:lnTo>
                    <a:pt x="800315" y="181330"/>
                  </a:lnTo>
                  <a:lnTo>
                    <a:pt x="771677" y="146151"/>
                  </a:lnTo>
                  <a:lnTo>
                    <a:pt x="739622" y="114109"/>
                  </a:lnTo>
                  <a:lnTo>
                    <a:pt x="704456" y="85458"/>
                  </a:lnTo>
                  <a:lnTo>
                    <a:pt x="666419" y="60464"/>
                  </a:lnTo>
                  <a:lnTo>
                    <a:pt x="625805" y="39420"/>
                  </a:lnTo>
                  <a:lnTo>
                    <a:pt x="582879" y="22580"/>
                  </a:lnTo>
                  <a:lnTo>
                    <a:pt x="537895" y="10210"/>
                  </a:lnTo>
                  <a:lnTo>
                    <a:pt x="491147" y="2590"/>
                  </a:lnTo>
                  <a:lnTo>
                    <a:pt x="442887" y="0"/>
                  </a:lnTo>
                  <a:lnTo>
                    <a:pt x="394627" y="2590"/>
                  </a:lnTo>
                  <a:lnTo>
                    <a:pt x="347878" y="10210"/>
                  </a:lnTo>
                  <a:lnTo>
                    <a:pt x="302895" y="22580"/>
                  </a:lnTo>
                  <a:lnTo>
                    <a:pt x="259969" y="39420"/>
                  </a:lnTo>
                  <a:lnTo>
                    <a:pt x="219354" y="60464"/>
                  </a:lnTo>
                  <a:lnTo>
                    <a:pt x="181317" y="85458"/>
                  </a:lnTo>
                  <a:lnTo>
                    <a:pt x="146151" y="114109"/>
                  </a:lnTo>
                  <a:lnTo>
                    <a:pt x="114096" y="146151"/>
                  </a:lnTo>
                  <a:lnTo>
                    <a:pt x="85445" y="181330"/>
                  </a:lnTo>
                  <a:lnTo>
                    <a:pt x="60464" y="219367"/>
                  </a:lnTo>
                  <a:lnTo>
                    <a:pt x="39420" y="259981"/>
                  </a:lnTo>
                  <a:lnTo>
                    <a:pt x="22580" y="302907"/>
                  </a:lnTo>
                  <a:lnTo>
                    <a:pt x="10210" y="347891"/>
                  </a:lnTo>
                  <a:lnTo>
                    <a:pt x="2603" y="394652"/>
                  </a:lnTo>
                  <a:lnTo>
                    <a:pt x="0" y="442912"/>
                  </a:lnTo>
                  <a:lnTo>
                    <a:pt x="2603" y="491172"/>
                  </a:lnTo>
                  <a:lnTo>
                    <a:pt x="10210" y="537921"/>
                  </a:lnTo>
                  <a:lnTo>
                    <a:pt x="22580" y="582891"/>
                  </a:lnTo>
                  <a:lnTo>
                    <a:pt x="39420" y="625830"/>
                  </a:lnTo>
                  <a:lnTo>
                    <a:pt x="60464" y="666445"/>
                  </a:lnTo>
                  <a:lnTo>
                    <a:pt x="85445" y="704481"/>
                  </a:lnTo>
                  <a:lnTo>
                    <a:pt x="114096" y="739648"/>
                  </a:lnTo>
                  <a:lnTo>
                    <a:pt x="146151" y="771702"/>
                  </a:lnTo>
                  <a:lnTo>
                    <a:pt x="181317" y="800354"/>
                  </a:lnTo>
                  <a:lnTo>
                    <a:pt x="219354" y="825334"/>
                  </a:lnTo>
                  <a:lnTo>
                    <a:pt x="259969" y="846391"/>
                  </a:lnTo>
                  <a:lnTo>
                    <a:pt x="302895" y="863231"/>
                  </a:lnTo>
                  <a:lnTo>
                    <a:pt x="347878" y="875588"/>
                  </a:lnTo>
                  <a:lnTo>
                    <a:pt x="394627" y="883208"/>
                  </a:lnTo>
                  <a:lnTo>
                    <a:pt x="442887" y="885812"/>
                  </a:lnTo>
                  <a:lnTo>
                    <a:pt x="491147" y="883208"/>
                  </a:lnTo>
                  <a:lnTo>
                    <a:pt x="537895" y="875588"/>
                  </a:lnTo>
                  <a:lnTo>
                    <a:pt x="582879" y="863231"/>
                  </a:lnTo>
                  <a:lnTo>
                    <a:pt x="625805" y="846391"/>
                  </a:lnTo>
                  <a:lnTo>
                    <a:pt x="666419" y="825334"/>
                  </a:lnTo>
                  <a:lnTo>
                    <a:pt x="704456" y="800354"/>
                  </a:lnTo>
                  <a:lnTo>
                    <a:pt x="739622" y="771702"/>
                  </a:lnTo>
                  <a:lnTo>
                    <a:pt x="771677" y="739648"/>
                  </a:lnTo>
                  <a:lnTo>
                    <a:pt x="800315" y="704481"/>
                  </a:lnTo>
                  <a:lnTo>
                    <a:pt x="825309" y="666445"/>
                  </a:lnTo>
                  <a:lnTo>
                    <a:pt x="846353" y="625830"/>
                  </a:lnTo>
                  <a:lnTo>
                    <a:pt x="863193" y="582891"/>
                  </a:lnTo>
                  <a:lnTo>
                    <a:pt x="875563" y="537921"/>
                  </a:lnTo>
                  <a:lnTo>
                    <a:pt x="883170" y="491172"/>
                  </a:lnTo>
                  <a:lnTo>
                    <a:pt x="885774" y="442912"/>
                  </a:lnTo>
                  <a:close/>
                </a:path>
                <a:path extrusionOk="0" h="885825" w="7712075">
                  <a:moveTo>
                    <a:pt x="2023478" y="442912"/>
                  </a:moveTo>
                  <a:lnTo>
                    <a:pt x="2020874" y="394652"/>
                  </a:lnTo>
                  <a:lnTo>
                    <a:pt x="2013254" y="347891"/>
                  </a:lnTo>
                  <a:lnTo>
                    <a:pt x="2000897" y="302907"/>
                  </a:lnTo>
                  <a:lnTo>
                    <a:pt x="1984057" y="259981"/>
                  </a:lnTo>
                  <a:lnTo>
                    <a:pt x="1963000" y="219367"/>
                  </a:lnTo>
                  <a:lnTo>
                    <a:pt x="1938020" y="181330"/>
                  </a:lnTo>
                  <a:lnTo>
                    <a:pt x="1909368" y="146151"/>
                  </a:lnTo>
                  <a:lnTo>
                    <a:pt x="1877326" y="114109"/>
                  </a:lnTo>
                  <a:lnTo>
                    <a:pt x="1842147" y="85458"/>
                  </a:lnTo>
                  <a:lnTo>
                    <a:pt x="1804123" y="60464"/>
                  </a:lnTo>
                  <a:lnTo>
                    <a:pt x="1763509" y="39420"/>
                  </a:lnTo>
                  <a:lnTo>
                    <a:pt x="1720570" y="22580"/>
                  </a:lnTo>
                  <a:lnTo>
                    <a:pt x="1675599" y="10210"/>
                  </a:lnTo>
                  <a:lnTo>
                    <a:pt x="1628838" y="2590"/>
                  </a:lnTo>
                  <a:lnTo>
                    <a:pt x="1580591" y="0"/>
                  </a:lnTo>
                  <a:lnTo>
                    <a:pt x="1532331" y="2590"/>
                  </a:lnTo>
                  <a:lnTo>
                    <a:pt x="1485569" y="10210"/>
                  </a:lnTo>
                  <a:lnTo>
                    <a:pt x="1440599" y="22580"/>
                  </a:lnTo>
                  <a:lnTo>
                    <a:pt x="1397673" y="39420"/>
                  </a:lnTo>
                  <a:lnTo>
                    <a:pt x="1357045" y="60464"/>
                  </a:lnTo>
                  <a:lnTo>
                    <a:pt x="1319022" y="85458"/>
                  </a:lnTo>
                  <a:lnTo>
                    <a:pt x="1283843" y="114109"/>
                  </a:lnTo>
                  <a:lnTo>
                    <a:pt x="1251800" y="146151"/>
                  </a:lnTo>
                  <a:lnTo>
                    <a:pt x="1223149" y="181330"/>
                  </a:lnTo>
                  <a:lnTo>
                    <a:pt x="1198168" y="219367"/>
                  </a:lnTo>
                  <a:lnTo>
                    <a:pt x="1177112" y="259981"/>
                  </a:lnTo>
                  <a:lnTo>
                    <a:pt x="1160272" y="302907"/>
                  </a:lnTo>
                  <a:lnTo>
                    <a:pt x="1147914" y="347891"/>
                  </a:lnTo>
                  <a:lnTo>
                    <a:pt x="1140294" y="394652"/>
                  </a:lnTo>
                  <a:lnTo>
                    <a:pt x="1137704" y="442912"/>
                  </a:lnTo>
                  <a:lnTo>
                    <a:pt x="1140294" y="491172"/>
                  </a:lnTo>
                  <a:lnTo>
                    <a:pt x="1147914" y="537921"/>
                  </a:lnTo>
                  <a:lnTo>
                    <a:pt x="1160272" y="582891"/>
                  </a:lnTo>
                  <a:lnTo>
                    <a:pt x="1177112" y="625830"/>
                  </a:lnTo>
                  <a:lnTo>
                    <a:pt x="1198168" y="666445"/>
                  </a:lnTo>
                  <a:lnTo>
                    <a:pt x="1223149" y="704481"/>
                  </a:lnTo>
                  <a:lnTo>
                    <a:pt x="1251800" y="739648"/>
                  </a:lnTo>
                  <a:lnTo>
                    <a:pt x="1283843" y="771702"/>
                  </a:lnTo>
                  <a:lnTo>
                    <a:pt x="1319022" y="800354"/>
                  </a:lnTo>
                  <a:lnTo>
                    <a:pt x="1357045" y="825334"/>
                  </a:lnTo>
                  <a:lnTo>
                    <a:pt x="1397673" y="846391"/>
                  </a:lnTo>
                  <a:lnTo>
                    <a:pt x="1440599" y="863231"/>
                  </a:lnTo>
                  <a:lnTo>
                    <a:pt x="1485569" y="875588"/>
                  </a:lnTo>
                  <a:lnTo>
                    <a:pt x="1532331" y="883208"/>
                  </a:lnTo>
                  <a:lnTo>
                    <a:pt x="1580591" y="885812"/>
                  </a:lnTo>
                  <a:lnTo>
                    <a:pt x="1628838" y="883208"/>
                  </a:lnTo>
                  <a:lnTo>
                    <a:pt x="1675599" y="875588"/>
                  </a:lnTo>
                  <a:lnTo>
                    <a:pt x="1720570" y="863231"/>
                  </a:lnTo>
                  <a:lnTo>
                    <a:pt x="1763509" y="846391"/>
                  </a:lnTo>
                  <a:lnTo>
                    <a:pt x="1804123" y="825334"/>
                  </a:lnTo>
                  <a:lnTo>
                    <a:pt x="1842147" y="800354"/>
                  </a:lnTo>
                  <a:lnTo>
                    <a:pt x="1877326" y="771702"/>
                  </a:lnTo>
                  <a:lnTo>
                    <a:pt x="1909368" y="739648"/>
                  </a:lnTo>
                  <a:lnTo>
                    <a:pt x="1938020" y="704481"/>
                  </a:lnTo>
                  <a:lnTo>
                    <a:pt x="1963000" y="666445"/>
                  </a:lnTo>
                  <a:lnTo>
                    <a:pt x="1984057" y="625830"/>
                  </a:lnTo>
                  <a:lnTo>
                    <a:pt x="2000897" y="582891"/>
                  </a:lnTo>
                  <a:lnTo>
                    <a:pt x="2013254" y="537921"/>
                  </a:lnTo>
                  <a:lnTo>
                    <a:pt x="2020874" y="491172"/>
                  </a:lnTo>
                  <a:lnTo>
                    <a:pt x="2023478" y="442912"/>
                  </a:lnTo>
                  <a:close/>
                </a:path>
                <a:path extrusionOk="0" h="885825" w="7712075">
                  <a:moveTo>
                    <a:pt x="3161169" y="442912"/>
                  </a:moveTo>
                  <a:lnTo>
                    <a:pt x="3158579" y="394652"/>
                  </a:lnTo>
                  <a:lnTo>
                    <a:pt x="3150959" y="347891"/>
                  </a:lnTo>
                  <a:lnTo>
                    <a:pt x="3138601" y="302907"/>
                  </a:lnTo>
                  <a:lnTo>
                    <a:pt x="3121761" y="259981"/>
                  </a:lnTo>
                  <a:lnTo>
                    <a:pt x="3100705" y="219367"/>
                  </a:lnTo>
                  <a:lnTo>
                    <a:pt x="3075724" y="181330"/>
                  </a:lnTo>
                  <a:lnTo>
                    <a:pt x="3047073" y="146151"/>
                  </a:lnTo>
                  <a:lnTo>
                    <a:pt x="3015030" y="114109"/>
                  </a:lnTo>
                  <a:lnTo>
                    <a:pt x="2979851" y="85458"/>
                  </a:lnTo>
                  <a:lnTo>
                    <a:pt x="2941828" y="60464"/>
                  </a:lnTo>
                  <a:lnTo>
                    <a:pt x="2901200" y="39420"/>
                  </a:lnTo>
                  <a:lnTo>
                    <a:pt x="2858274" y="22580"/>
                  </a:lnTo>
                  <a:lnTo>
                    <a:pt x="2813304" y="10210"/>
                  </a:lnTo>
                  <a:lnTo>
                    <a:pt x="2766542" y="2590"/>
                  </a:lnTo>
                  <a:lnTo>
                    <a:pt x="2718282" y="0"/>
                  </a:lnTo>
                  <a:lnTo>
                    <a:pt x="2670035" y="2590"/>
                  </a:lnTo>
                  <a:lnTo>
                    <a:pt x="2623274" y="10210"/>
                  </a:lnTo>
                  <a:lnTo>
                    <a:pt x="2578303" y="22580"/>
                  </a:lnTo>
                  <a:lnTo>
                    <a:pt x="2535364" y="39420"/>
                  </a:lnTo>
                  <a:lnTo>
                    <a:pt x="2494750" y="60464"/>
                  </a:lnTo>
                  <a:lnTo>
                    <a:pt x="2456726" y="85458"/>
                  </a:lnTo>
                  <a:lnTo>
                    <a:pt x="2421547" y="114109"/>
                  </a:lnTo>
                  <a:lnTo>
                    <a:pt x="2389505" y="146151"/>
                  </a:lnTo>
                  <a:lnTo>
                    <a:pt x="2360853" y="181330"/>
                  </a:lnTo>
                  <a:lnTo>
                    <a:pt x="2335873" y="219367"/>
                  </a:lnTo>
                  <a:lnTo>
                    <a:pt x="2314816" y="259981"/>
                  </a:lnTo>
                  <a:lnTo>
                    <a:pt x="2297976" y="302907"/>
                  </a:lnTo>
                  <a:lnTo>
                    <a:pt x="2285619" y="347891"/>
                  </a:lnTo>
                  <a:lnTo>
                    <a:pt x="2277999" y="394652"/>
                  </a:lnTo>
                  <a:lnTo>
                    <a:pt x="2275395" y="442912"/>
                  </a:lnTo>
                  <a:lnTo>
                    <a:pt x="2277999" y="491172"/>
                  </a:lnTo>
                  <a:lnTo>
                    <a:pt x="2285619" y="537921"/>
                  </a:lnTo>
                  <a:lnTo>
                    <a:pt x="2297976" y="582891"/>
                  </a:lnTo>
                  <a:lnTo>
                    <a:pt x="2314816" y="625830"/>
                  </a:lnTo>
                  <a:lnTo>
                    <a:pt x="2335873" y="666445"/>
                  </a:lnTo>
                  <a:lnTo>
                    <a:pt x="2360853" y="704481"/>
                  </a:lnTo>
                  <a:lnTo>
                    <a:pt x="2389505" y="739648"/>
                  </a:lnTo>
                  <a:lnTo>
                    <a:pt x="2421547" y="771702"/>
                  </a:lnTo>
                  <a:lnTo>
                    <a:pt x="2456726" y="800354"/>
                  </a:lnTo>
                  <a:lnTo>
                    <a:pt x="2494750" y="825334"/>
                  </a:lnTo>
                  <a:lnTo>
                    <a:pt x="2535364" y="846391"/>
                  </a:lnTo>
                  <a:lnTo>
                    <a:pt x="2578303" y="863231"/>
                  </a:lnTo>
                  <a:lnTo>
                    <a:pt x="2623274" y="875588"/>
                  </a:lnTo>
                  <a:lnTo>
                    <a:pt x="2670035" y="883208"/>
                  </a:lnTo>
                  <a:lnTo>
                    <a:pt x="2718282" y="885812"/>
                  </a:lnTo>
                  <a:lnTo>
                    <a:pt x="2766542" y="883208"/>
                  </a:lnTo>
                  <a:lnTo>
                    <a:pt x="2813304" y="875588"/>
                  </a:lnTo>
                  <a:lnTo>
                    <a:pt x="2858274" y="863231"/>
                  </a:lnTo>
                  <a:lnTo>
                    <a:pt x="2901200" y="846391"/>
                  </a:lnTo>
                  <a:lnTo>
                    <a:pt x="2941828" y="825334"/>
                  </a:lnTo>
                  <a:lnTo>
                    <a:pt x="2979851" y="800354"/>
                  </a:lnTo>
                  <a:lnTo>
                    <a:pt x="3015030" y="771702"/>
                  </a:lnTo>
                  <a:lnTo>
                    <a:pt x="3047073" y="739648"/>
                  </a:lnTo>
                  <a:lnTo>
                    <a:pt x="3075724" y="704481"/>
                  </a:lnTo>
                  <a:lnTo>
                    <a:pt x="3100705" y="666445"/>
                  </a:lnTo>
                  <a:lnTo>
                    <a:pt x="3121761" y="625830"/>
                  </a:lnTo>
                  <a:lnTo>
                    <a:pt x="3138601" y="582891"/>
                  </a:lnTo>
                  <a:lnTo>
                    <a:pt x="3150959" y="537921"/>
                  </a:lnTo>
                  <a:lnTo>
                    <a:pt x="3158579" y="491172"/>
                  </a:lnTo>
                  <a:lnTo>
                    <a:pt x="3161169" y="442912"/>
                  </a:lnTo>
                  <a:close/>
                </a:path>
                <a:path extrusionOk="0" h="885825" w="7712075">
                  <a:moveTo>
                    <a:pt x="4298874" y="442912"/>
                  </a:moveTo>
                  <a:lnTo>
                    <a:pt x="4296270" y="394652"/>
                  </a:lnTo>
                  <a:lnTo>
                    <a:pt x="4288663" y="347891"/>
                  </a:lnTo>
                  <a:lnTo>
                    <a:pt x="4276293" y="302907"/>
                  </a:lnTo>
                  <a:lnTo>
                    <a:pt x="4259453" y="259981"/>
                  </a:lnTo>
                  <a:lnTo>
                    <a:pt x="4238409" y="219367"/>
                  </a:lnTo>
                  <a:lnTo>
                    <a:pt x="4213428" y="181330"/>
                  </a:lnTo>
                  <a:lnTo>
                    <a:pt x="4184777" y="146151"/>
                  </a:lnTo>
                  <a:lnTo>
                    <a:pt x="4152722" y="114109"/>
                  </a:lnTo>
                  <a:lnTo>
                    <a:pt x="4117556" y="85458"/>
                  </a:lnTo>
                  <a:lnTo>
                    <a:pt x="4079519" y="60464"/>
                  </a:lnTo>
                  <a:lnTo>
                    <a:pt x="4038904" y="39420"/>
                  </a:lnTo>
                  <a:lnTo>
                    <a:pt x="3995978" y="22580"/>
                  </a:lnTo>
                  <a:lnTo>
                    <a:pt x="3950995" y="10210"/>
                  </a:lnTo>
                  <a:lnTo>
                    <a:pt x="3904246" y="2590"/>
                  </a:lnTo>
                  <a:lnTo>
                    <a:pt x="3855986" y="0"/>
                  </a:lnTo>
                  <a:lnTo>
                    <a:pt x="3807726" y="2590"/>
                  </a:lnTo>
                  <a:lnTo>
                    <a:pt x="3760978" y="10210"/>
                  </a:lnTo>
                  <a:lnTo>
                    <a:pt x="3715994" y="22580"/>
                  </a:lnTo>
                  <a:lnTo>
                    <a:pt x="3673068" y="39420"/>
                  </a:lnTo>
                  <a:lnTo>
                    <a:pt x="3632454" y="60464"/>
                  </a:lnTo>
                  <a:lnTo>
                    <a:pt x="3594417" y="85458"/>
                  </a:lnTo>
                  <a:lnTo>
                    <a:pt x="3559251" y="114109"/>
                  </a:lnTo>
                  <a:lnTo>
                    <a:pt x="3527196" y="146151"/>
                  </a:lnTo>
                  <a:lnTo>
                    <a:pt x="3498558" y="181330"/>
                  </a:lnTo>
                  <a:lnTo>
                    <a:pt x="3473564" y="219367"/>
                  </a:lnTo>
                  <a:lnTo>
                    <a:pt x="3452520" y="259981"/>
                  </a:lnTo>
                  <a:lnTo>
                    <a:pt x="3435680" y="302907"/>
                  </a:lnTo>
                  <a:lnTo>
                    <a:pt x="3423310" y="347891"/>
                  </a:lnTo>
                  <a:lnTo>
                    <a:pt x="3415703" y="394652"/>
                  </a:lnTo>
                  <a:lnTo>
                    <a:pt x="3413099" y="442912"/>
                  </a:lnTo>
                  <a:lnTo>
                    <a:pt x="3415703" y="491172"/>
                  </a:lnTo>
                  <a:lnTo>
                    <a:pt x="3423310" y="537921"/>
                  </a:lnTo>
                  <a:lnTo>
                    <a:pt x="3435680" y="582891"/>
                  </a:lnTo>
                  <a:lnTo>
                    <a:pt x="3452520" y="625830"/>
                  </a:lnTo>
                  <a:lnTo>
                    <a:pt x="3473564" y="666445"/>
                  </a:lnTo>
                  <a:lnTo>
                    <a:pt x="3498558" y="704481"/>
                  </a:lnTo>
                  <a:lnTo>
                    <a:pt x="3527196" y="739648"/>
                  </a:lnTo>
                  <a:lnTo>
                    <a:pt x="3559251" y="771702"/>
                  </a:lnTo>
                  <a:lnTo>
                    <a:pt x="3594417" y="800354"/>
                  </a:lnTo>
                  <a:lnTo>
                    <a:pt x="3632454" y="825334"/>
                  </a:lnTo>
                  <a:lnTo>
                    <a:pt x="3673068" y="846391"/>
                  </a:lnTo>
                  <a:lnTo>
                    <a:pt x="3715994" y="863231"/>
                  </a:lnTo>
                  <a:lnTo>
                    <a:pt x="3760978" y="875588"/>
                  </a:lnTo>
                  <a:lnTo>
                    <a:pt x="3807726" y="883208"/>
                  </a:lnTo>
                  <a:lnTo>
                    <a:pt x="3855986" y="885812"/>
                  </a:lnTo>
                  <a:lnTo>
                    <a:pt x="3904246" y="883208"/>
                  </a:lnTo>
                  <a:lnTo>
                    <a:pt x="3950995" y="875588"/>
                  </a:lnTo>
                  <a:lnTo>
                    <a:pt x="3995978" y="863231"/>
                  </a:lnTo>
                  <a:lnTo>
                    <a:pt x="4038904" y="846391"/>
                  </a:lnTo>
                  <a:lnTo>
                    <a:pt x="4079519" y="825334"/>
                  </a:lnTo>
                  <a:lnTo>
                    <a:pt x="4117556" y="800354"/>
                  </a:lnTo>
                  <a:lnTo>
                    <a:pt x="4152722" y="771702"/>
                  </a:lnTo>
                  <a:lnTo>
                    <a:pt x="4184777" y="739648"/>
                  </a:lnTo>
                  <a:lnTo>
                    <a:pt x="4213428" y="704481"/>
                  </a:lnTo>
                  <a:lnTo>
                    <a:pt x="4238409" y="666445"/>
                  </a:lnTo>
                  <a:lnTo>
                    <a:pt x="4259453" y="625830"/>
                  </a:lnTo>
                  <a:lnTo>
                    <a:pt x="4276293" y="582891"/>
                  </a:lnTo>
                  <a:lnTo>
                    <a:pt x="4288663" y="537921"/>
                  </a:lnTo>
                  <a:lnTo>
                    <a:pt x="4296270" y="491172"/>
                  </a:lnTo>
                  <a:lnTo>
                    <a:pt x="4298874" y="442912"/>
                  </a:lnTo>
                  <a:close/>
                </a:path>
                <a:path extrusionOk="0" h="885825" w="7712075">
                  <a:moveTo>
                    <a:pt x="5436578" y="442912"/>
                  </a:moveTo>
                  <a:lnTo>
                    <a:pt x="5433974" y="394652"/>
                  </a:lnTo>
                  <a:lnTo>
                    <a:pt x="5426367" y="347891"/>
                  </a:lnTo>
                  <a:lnTo>
                    <a:pt x="5413997" y="302907"/>
                  </a:lnTo>
                  <a:lnTo>
                    <a:pt x="5397157" y="259981"/>
                  </a:lnTo>
                  <a:lnTo>
                    <a:pt x="5376113" y="219367"/>
                  </a:lnTo>
                  <a:lnTo>
                    <a:pt x="5351119" y="181330"/>
                  </a:lnTo>
                  <a:lnTo>
                    <a:pt x="5322481" y="146151"/>
                  </a:lnTo>
                  <a:lnTo>
                    <a:pt x="5290426" y="114109"/>
                  </a:lnTo>
                  <a:lnTo>
                    <a:pt x="5255260" y="85458"/>
                  </a:lnTo>
                  <a:lnTo>
                    <a:pt x="5217223" y="60464"/>
                  </a:lnTo>
                  <a:lnTo>
                    <a:pt x="5176609" y="39420"/>
                  </a:lnTo>
                  <a:lnTo>
                    <a:pt x="5133683" y="22580"/>
                  </a:lnTo>
                  <a:lnTo>
                    <a:pt x="5088699" y="10210"/>
                  </a:lnTo>
                  <a:lnTo>
                    <a:pt x="5041951" y="2590"/>
                  </a:lnTo>
                  <a:lnTo>
                    <a:pt x="4993691" y="0"/>
                  </a:lnTo>
                  <a:lnTo>
                    <a:pt x="4945431" y="2590"/>
                  </a:lnTo>
                  <a:lnTo>
                    <a:pt x="4898682" y="10210"/>
                  </a:lnTo>
                  <a:lnTo>
                    <a:pt x="4853698" y="22580"/>
                  </a:lnTo>
                  <a:lnTo>
                    <a:pt x="4810772" y="39420"/>
                  </a:lnTo>
                  <a:lnTo>
                    <a:pt x="4770158" y="60464"/>
                  </a:lnTo>
                  <a:lnTo>
                    <a:pt x="4732121" y="85458"/>
                  </a:lnTo>
                  <a:lnTo>
                    <a:pt x="4696955" y="114109"/>
                  </a:lnTo>
                  <a:lnTo>
                    <a:pt x="4664900" y="146151"/>
                  </a:lnTo>
                  <a:lnTo>
                    <a:pt x="4636249" y="181330"/>
                  </a:lnTo>
                  <a:lnTo>
                    <a:pt x="4611268" y="219367"/>
                  </a:lnTo>
                  <a:lnTo>
                    <a:pt x="4590224" y="259981"/>
                  </a:lnTo>
                  <a:lnTo>
                    <a:pt x="4573384" y="302907"/>
                  </a:lnTo>
                  <a:lnTo>
                    <a:pt x="4561014" y="347891"/>
                  </a:lnTo>
                  <a:lnTo>
                    <a:pt x="4553407" y="394652"/>
                  </a:lnTo>
                  <a:lnTo>
                    <a:pt x="4550803" y="442912"/>
                  </a:lnTo>
                  <a:lnTo>
                    <a:pt x="4553407" y="491172"/>
                  </a:lnTo>
                  <a:lnTo>
                    <a:pt x="4561014" y="537921"/>
                  </a:lnTo>
                  <a:lnTo>
                    <a:pt x="4573384" y="582891"/>
                  </a:lnTo>
                  <a:lnTo>
                    <a:pt x="4590224" y="625830"/>
                  </a:lnTo>
                  <a:lnTo>
                    <a:pt x="4611268" y="666445"/>
                  </a:lnTo>
                  <a:lnTo>
                    <a:pt x="4636249" y="704481"/>
                  </a:lnTo>
                  <a:lnTo>
                    <a:pt x="4664900" y="739648"/>
                  </a:lnTo>
                  <a:lnTo>
                    <a:pt x="4696955" y="771702"/>
                  </a:lnTo>
                  <a:lnTo>
                    <a:pt x="4732121" y="800354"/>
                  </a:lnTo>
                  <a:lnTo>
                    <a:pt x="4770158" y="825334"/>
                  </a:lnTo>
                  <a:lnTo>
                    <a:pt x="4810772" y="846391"/>
                  </a:lnTo>
                  <a:lnTo>
                    <a:pt x="4853698" y="863231"/>
                  </a:lnTo>
                  <a:lnTo>
                    <a:pt x="4898682" y="875588"/>
                  </a:lnTo>
                  <a:lnTo>
                    <a:pt x="4945431" y="883208"/>
                  </a:lnTo>
                  <a:lnTo>
                    <a:pt x="4993691" y="885812"/>
                  </a:lnTo>
                  <a:lnTo>
                    <a:pt x="5041951" y="883208"/>
                  </a:lnTo>
                  <a:lnTo>
                    <a:pt x="5088699" y="875588"/>
                  </a:lnTo>
                  <a:lnTo>
                    <a:pt x="5133683" y="863231"/>
                  </a:lnTo>
                  <a:lnTo>
                    <a:pt x="5176609" y="846391"/>
                  </a:lnTo>
                  <a:lnTo>
                    <a:pt x="5217223" y="825334"/>
                  </a:lnTo>
                  <a:lnTo>
                    <a:pt x="5255260" y="800354"/>
                  </a:lnTo>
                  <a:lnTo>
                    <a:pt x="5290426" y="771702"/>
                  </a:lnTo>
                  <a:lnTo>
                    <a:pt x="5322481" y="739648"/>
                  </a:lnTo>
                  <a:lnTo>
                    <a:pt x="5351119" y="704481"/>
                  </a:lnTo>
                  <a:lnTo>
                    <a:pt x="5376113" y="666445"/>
                  </a:lnTo>
                  <a:lnTo>
                    <a:pt x="5397157" y="625830"/>
                  </a:lnTo>
                  <a:lnTo>
                    <a:pt x="5413997" y="582891"/>
                  </a:lnTo>
                  <a:lnTo>
                    <a:pt x="5426367" y="537921"/>
                  </a:lnTo>
                  <a:lnTo>
                    <a:pt x="5433974" y="491172"/>
                  </a:lnTo>
                  <a:lnTo>
                    <a:pt x="5436578" y="442912"/>
                  </a:lnTo>
                  <a:close/>
                </a:path>
                <a:path extrusionOk="0" h="885825" w="7712075">
                  <a:moveTo>
                    <a:pt x="6574282" y="442912"/>
                  </a:moveTo>
                  <a:lnTo>
                    <a:pt x="6571678" y="394652"/>
                  </a:lnTo>
                  <a:lnTo>
                    <a:pt x="6564058" y="347891"/>
                  </a:lnTo>
                  <a:lnTo>
                    <a:pt x="6551701" y="302907"/>
                  </a:lnTo>
                  <a:lnTo>
                    <a:pt x="6534861" y="259981"/>
                  </a:lnTo>
                  <a:lnTo>
                    <a:pt x="6513804" y="219367"/>
                  </a:lnTo>
                  <a:lnTo>
                    <a:pt x="6488824" y="181330"/>
                  </a:lnTo>
                  <a:lnTo>
                    <a:pt x="6460172" y="146151"/>
                  </a:lnTo>
                  <a:lnTo>
                    <a:pt x="6428130" y="114109"/>
                  </a:lnTo>
                  <a:lnTo>
                    <a:pt x="6392951" y="85458"/>
                  </a:lnTo>
                  <a:lnTo>
                    <a:pt x="6354927" y="60464"/>
                  </a:lnTo>
                  <a:lnTo>
                    <a:pt x="6314313" y="39420"/>
                  </a:lnTo>
                  <a:lnTo>
                    <a:pt x="6271374" y="22580"/>
                  </a:lnTo>
                  <a:lnTo>
                    <a:pt x="6226403" y="10210"/>
                  </a:lnTo>
                  <a:lnTo>
                    <a:pt x="6179642" y="2590"/>
                  </a:lnTo>
                  <a:lnTo>
                    <a:pt x="6131395" y="0"/>
                  </a:lnTo>
                  <a:lnTo>
                    <a:pt x="6083135" y="2590"/>
                  </a:lnTo>
                  <a:lnTo>
                    <a:pt x="6036373" y="10210"/>
                  </a:lnTo>
                  <a:lnTo>
                    <a:pt x="5991403" y="22580"/>
                  </a:lnTo>
                  <a:lnTo>
                    <a:pt x="5948477" y="39420"/>
                  </a:lnTo>
                  <a:lnTo>
                    <a:pt x="5907849" y="60464"/>
                  </a:lnTo>
                  <a:lnTo>
                    <a:pt x="5869825" y="85458"/>
                  </a:lnTo>
                  <a:lnTo>
                    <a:pt x="5834646" y="114109"/>
                  </a:lnTo>
                  <a:lnTo>
                    <a:pt x="5802604" y="146151"/>
                  </a:lnTo>
                  <a:lnTo>
                    <a:pt x="5773953" y="181330"/>
                  </a:lnTo>
                  <a:lnTo>
                    <a:pt x="5748972" y="219367"/>
                  </a:lnTo>
                  <a:lnTo>
                    <a:pt x="5727916" y="259981"/>
                  </a:lnTo>
                  <a:lnTo>
                    <a:pt x="5711075" y="302907"/>
                  </a:lnTo>
                  <a:lnTo>
                    <a:pt x="5698718" y="347891"/>
                  </a:lnTo>
                  <a:lnTo>
                    <a:pt x="5691098" y="394652"/>
                  </a:lnTo>
                  <a:lnTo>
                    <a:pt x="5688508" y="442912"/>
                  </a:lnTo>
                  <a:lnTo>
                    <a:pt x="5691098" y="491172"/>
                  </a:lnTo>
                  <a:lnTo>
                    <a:pt x="5698718" y="537921"/>
                  </a:lnTo>
                  <a:lnTo>
                    <a:pt x="5711075" y="582891"/>
                  </a:lnTo>
                  <a:lnTo>
                    <a:pt x="5727916" y="625830"/>
                  </a:lnTo>
                  <a:lnTo>
                    <a:pt x="5748972" y="666445"/>
                  </a:lnTo>
                  <a:lnTo>
                    <a:pt x="5773953" y="704481"/>
                  </a:lnTo>
                  <a:lnTo>
                    <a:pt x="5802604" y="739648"/>
                  </a:lnTo>
                  <a:lnTo>
                    <a:pt x="5834646" y="771702"/>
                  </a:lnTo>
                  <a:lnTo>
                    <a:pt x="5869825" y="800354"/>
                  </a:lnTo>
                  <a:lnTo>
                    <a:pt x="5907849" y="825334"/>
                  </a:lnTo>
                  <a:lnTo>
                    <a:pt x="5948477" y="846391"/>
                  </a:lnTo>
                  <a:lnTo>
                    <a:pt x="5991403" y="863231"/>
                  </a:lnTo>
                  <a:lnTo>
                    <a:pt x="6036373" y="875588"/>
                  </a:lnTo>
                  <a:lnTo>
                    <a:pt x="6083135" y="883208"/>
                  </a:lnTo>
                  <a:lnTo>
                    <a:pt x="6131395" y="885812"/>
                  </a:lnTo>
                  <a:lnTo>
                    <a:pt x="6179642" y="883208"/>
                  </a:lnTo>
                  <a:lnTo>
                    <a:pt x="6226403" y="875588"/>
                  </a:lnTo>
                  <a:lnTo>
                    <a:pt x="6271374" y="863231"/>
                  </a:lnTo>
                  <a:lnTo>
                    <a:pt x="6314313" y="846391"/>
                  </a:lnTo>
                  <a:lnTo>
                    <a:pt x="6354927" y="825334"/>
                  </a:lnTo>
                  <a:lnTo>
                    <a:pt x="6392951" y="800354"/>
                  </a:lnTo>
                  <a:lnTo>
                    <a:pt x="6428130" y="771702"/>
                  </a:lnTo>
                  <a:lnTo>
                    <a:pt x="6460172" y="739648"/>
                  </a:lnTo>
                  <a:lnTo>
                    <a:pt x="6488824" y="704481"/>
                  </a:lnTo>
                  <a:lnTo>
                    <a:pt x="6513804" y="666445"/>
                  </a:lnTo>
                  <a:lnTo>
                    <a:pt x="6534861" y="625830"/>
                  </a:lnTo>
                  <a:lnTo>
                    <a:pt x="6551701" y="582891"/>
                  </a:lnTo>
                  <a:lnTo>
                    <a:pt x="6564058" y="537921"/>
                  </a:lnTo>
                  <a:lnTo>
                    <a:pt x="6571678" y="491172"/>
                  </a:lnTo>
                  <a:lnTo>
                    <a:pt x="6574282" y="442912"/>
                  </a:lnTo>
                  <a:close/>
                </a:path>
                <a:path extrusionOk="0" h="885825" w="7712075">
                  <a:moveTo>
                    <a:pt x="7711973" y="442912"/>
                  </a:moveTo>
                  <a:lnTo>
                    <a:pt x="7709382" y="394652"/>
                  </a:lnTo>
                  <a:lnTo>
                    <a:pt x="7701762" y="347891"/>
                  </a:lnTo>
                  <a:lnTo>
                    <a:pt x="7689405" y="302907"/>
                  </a:lnTo>
                  <a:lnTo>
                    <a:pt x="7672565" y="259981"/>
                  </a:lnTo>
                  <a:lnTo>
                    <a:pt x="7651509" y="219367"/>
                  </a:lnTo>
                  <a:lnTo>
                    <a:pt x="7626528" y="181330"/>
                  </a:lnTo>
                  <a:lnTo>
                    <a:pt x="7597876" y="146151"/>
                  </a:lnTo>
                  <a:lnTo>
                    <a:pt x="7565834" y="114109"/>
                  </a:lnTo>
                  <a:lnTo>
                    <a:pt x="7530655" y="85458"/>
                  </a:lnTo>
                  <a:lnTo>
                    <a:pt x="7492632" y="60464"/>
                  </a:lnTo>
                  <a:lnTo>
                    <a:pt x="7452004" y="39420"/>
                  </a:lnTo>
                  <a:lnTo>
                    <a:pt x="7409078" y="22580"/>
                  </a:lnTo>
                  <a:lnTo>
                    <a:pt x="7364108" y="10210"/>
                  </a:lnTo>
                  <a:lnTo>
                    <a:pt x="7317346" y="2590"/>
                  </a:lnTo>
                  <a:lnTo>
                    <a:pt x="7269086" y="0"/>
                  </a:lnTo>
                  <a:lnTo>
                    <a:pt x="7220839" y="2590"/>
                  </a:lnTo>
                  <a:lnTo>
                    <a:pt x="7174077" y="10210"/>
                  </a:lnTo>
                  <a:lnTo>
                    <a:pt x="7129107" y="22580"/>
                  </a:lnTo>
                  <a:lnTo>
                    <a:pt x="7086168" y="39420"/>
                  </a:lnTo>
                  <a:lnTo>
                    <a:pt x="7045553" y="60464"/>
                  </a:lnTo>
                  <a:lnTo>
                    <a:pt x="7007530" y="85458"/>
                  </a:lnTo>
                  <a:lnTo>
                    <a:pt x="6972351" y="114109"/>
                  </a:lnTo>
                  <a:lnTo>
                    <a:pt x="6940309" y="146151"/>
                  </a:lnTo>
                  <a:lnTo>
                    <a:pt x="6911657" y="181330"/>
                  </a:lnTo>
                  <a:lnTo>
                    <a:pt x="6886676" y="219367"/>
                  </a:lnTo>
                  <a:lnTo>
                    <a:pt x="6865620" y="259981"/>
                  </a:lnTo>
                  <a:lnTo>
                    <a:pt x="6848780" y="302907"/>
                  </a:lnTo>
                  <a:lnTo>
                    <a:pt x="6836423" y="347891"/>
                  </a:lnTo>
                  <a:lnTo>
                    <a:pt x="6828803" y="394652"/>
                  </a:lnTo>
                  <a:lnTo>
                    <a:pt x="6826199" y="442912"/>
                  </a:lnTo>
                  <a:lnTo>
                    <a:pt x="6828803" y="491172"/>
                  </a:lnTo>
                  <a:lnTo>
                    <a:pt x="6836423" y="537921"/>
                  </a:lnTo>
                  <a:lnTo>
                    <a:pt x="6848780" y="582891"/>
                  </a:lnTo>
                  <a:lnTo>
                    <a:pt x="6865620" y="625830"/>
                  </a:lnTo>
                  <a:lnTo>
                    <a:pt x="6886676" y="666445"/>
                  </a:lnTo>
                  <a:lnTo>
                    <a:pt x="6911657" y="704481"/>
                  </a:lnTo>
                  <a:lnTo>
                    <a:pt x="6940309" y="739648"/>
                  </a:lnTo>
                  <a:lnTo>
                    <a:pt x="6972351" y="771702"/>
                  </a:lnTo>
                  <a:lnTo>
                    <a:pt x="7007530" y="800354"/>
                  </a:lnTo>
                  <a:lnTo>
                    <a:pt x="7045553" y="825334"/>
                  </a:lnTo>
                  <a:lnTo>
                    <a:pt x="7086168" y="846391"/>
                  </a:lnTo>
                  <a:lnTo>
                    <a:pt x="7129107" y="863231"/>
                  </a:lnTo>
                  <a:lnTo>
                    <a:pt x="7174077" y="875588"/>
                  </a:lnTo>
                  <a:lnTo>
                    <a:pt x="7220839" y="883208"/>
                  </a:lnTo>
                  <a:lnTo>
                    <a:pt x="7269086" y="885812"/>
                  </a:lnTo>
                  <a:lnTo>
                    <a:pt x="7317346" y="883208"/>
                  </a:lnTo>
                  <a:lnTo>
                    <a:pt x="7364108" y="875588"/>
                  </a:lnTo>
                  <a:lnTo>
                    <a:pt x="7409078" y="863231"/>
                  </a:lnTo>
                  <a:lnTo>
                    <a:pt x="7452004" y="846391"/>
                  </a:lnTo>
                  <a:lnTo>
                    <a:pt x="7492632" y="825334"/>
                  </a:lnTo>
                  <a:lnTo>
                    <a:pt x="7530655" y="800354"/>
                  </a:lnTo>
                  <a:lnTo>
                    <a:pt x="7565834" y="771702"/>
                  </a:lnTo>
                  <a:lnTo>
                    <a:pt x="7597876" y="739648"/>
                  </a:lnTo>
                  <a:lnTo>
                    <a:pt x="7626528" y="704481"/>
                  </a:lnTo>
                  <a:lnTo>
                    <a:pt x="7651509" y="666445"/>
                  </a:lnTo>
                  <a:lnTo>
                    <a:pt x="7672565" y="625830"/>
                  </a:lnTo>
                  <a:lnTo>
                    <a:pt x="7689405" y="582891"/>
                  </a:lnTo>
                  <a:lnTo>
                    <a:pt x="7701762" y="537921"/>
                  </a:lnTo>
                  <a:lnTo>
                    <a:pt x="7709382" y="491172"/>
                  </a:lnTo>
                  <a:lnTo>
                    <a:pt x="7711973" y="442912"/>
                  </a:lnTo>
                  <a:close/>
                </a:path>
              </a:pathLst>
            </a:custGeom>
            <a:solidFill>
              <a:srgbClr val="FFFFFF">
                <a:alpha val="79607"/>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69" name="Google Shape;469;p48"/>
            <p:cNvPicPr preferRelativeResize="0"/>
            <p:nvPr/>
          </p:nvPicPr>
          <p:blipFill rotWithShape="1">
            <a:blip r:embed="rId25">
              <a:alphaModFix/>
            </a:blip>
            <a:srcRect b="0" l="0" r="0" t="0"/>
            <a:stretch/>
          </p:blipFill>
          <p:spPr>
            <a:xfrm>
              <a:off x="1334909" y="6808546"/>
              <a:ext cx="603567" cy="603567"/>
            </a:xfrm>
            <a:prstGeom prst="rect">
              <a:avLst/>
            </a:prstGeom>
            <a:noFill/>
            <a:ln>
              <a:noFill/>
            </a:ln>
          </p:spPr>
        </p:pic>
        <p:pic>
          <p:nvPicPr>
            <p:cNvPr id="470" name="Google Shape;470;p48"/>
            <p:cNvPicPr preferRelativeResize="0"/>
            <p:nvPr/>
          </p:nvPicPr>
          <p:blipFill rotWithShape="1">
            <a:blip r:embed="rId26">
              <a:alphaModFix/>
            </a:blip>
            <a:srcRect b="0" l="0" r="0" t="0"/>
            <a:stretch/>
          </p:blipFill>
          <p:spPr>
            <a:xfrm>
              <a:off x="2472605" y="6808546"/>
              <a:ext cx="603574" cy="603567"/>
            </a:xfrm>
            <a:prstGeom prst="rect">
              <a:avLst/>
            </a:prstGeom>
            <a:noFill/>
            <a:ln>
              <a:noFill/>
            </a:ln>
          </p:spPr>
        </p:pic>
        <p:pic>
          <p:nvPicPr>
            <p:cNvPr id="471" name="Google Shape;471;p48"/>
            <p:cNvPicPr preferRelativeResize="0"/>
            <p:nvPr/>
          </p:nvPicPr>
          <p:blipFill rotWithShape="1">
            <a:blip r:embed="rId27">
              <a:alphaModFix/>
            </a:blip>
            <a:srcRect b="0" l="0" r="0" t="0"/>
            <a:stretch/>
          </p:blipFill>
          <p:spPr>
            <a:xfrm>
              <a:off x="3610306" y="6808546"/>
              <a:ext cx="603574" cy="603567"/>
            </a:xfrm>
            <a:prstGeom prst="rect">
              <a:avLst/>
            </a:prstGeom>
            <a:noFill/>
            <a:ln>
              <a:noFill/>
            </a:ln>
          </p:spPr>
        </p:pic>
        <p:pic>
          <p:nvPicPr>
            <p:cNvPr id="472" name="Google Shape;472;p48"/>
            <p:cNvPicPr preferRelativeResize="0"/>
            <p:nvPr/>
          </p:nvPicPr>
          <p:blipFill rotWithShape="1">
            <a:blip r:embed="rId28">
              <a:alphaModFix/>
            </a:blip>
            <a:srcRect b="0" l="0" r="0" t="0"/>
            <a:stretch/>
          </p:blipFill>
          <p:spPr>
            <a:xfrm>
              <a:off x="4781676" y="6844717"/>
              <a:ext cx="536242" cy="531207"/>
            </a:xfrm>
            <a:prstGeom prst="rect">
              <a:avLst/>
            </a:prstGeom>
            <a:noFill/>
            <a:ln>
              <a:noFill/>
            </a:ln>
          </p:spPr>
        </p:pic>
        <p:pic>
          <p:nvPicPr>
            <p:cNvPr id="473" name="Google Shape;473;p48"/>
            <p:cNvPicPr preferRelativeResize="0"/>
            <p:nvPr/>
          </p:nvPicPr>
          <p:blipFill rotWithShape="1">
            <a:blip r:embed="rId29">
              <a:alphaModFix/>
            </a:blip>
            <a:srcRect b="0" l="0" r="0" t="0"/>
            <a:stretch/>
          </p:blipFill>
          <p:spPr>
            <a:xfrm>
              <a:off x="5885708" y="6808546"/>
              <a:ext cx="603572" cy="603567"/>
            </a:xfrm>
            <a:prstGeom prst="rect">
              <a:avLst/>
            </a:prstGeom>
            <a:noFill/>
            <a:ln>
              <a:noFill/>
            </a:ln>
          </p:spPr>
        </p:pic>
        <p:pic>
          <p:nvPicPr>
            <p:cNvPr id="474" name="Google Shape;474;p48"/>
            <p:cNvPicPr preferRelativeResize="0"/>
            <p:nvPr/>
          </p:nvPicPr>
          <p:blipFill rotWithShape="1">
            <a:blip r:embed="rId30">
              <a:alphaModFix/>
            </a:blip>
            <a:srcRect b="0" l="0" r="0" t="0"/>
            <a:stretch/>
          </p:blipFill>
          <p:spPr>
            <a:xfrm>
              <a:off x="7023409" y="6808546"/>
              <a:ext cx="603574" cy="603567"/>
            </a:xfrm>
            <a:prstGeom prst="rect">
              <a:avLst/>
            </a:prstGeom>
            <a:noFill/>
            <a:ln>
              <a:noFill/>
            </a:ln>
          </p:spPr>
        </p:pic>
        <p:pic>
          <p:nvPicPr>
            <p:cNvPr id="475" name="Google Shape;475;p48"/>
            <p:cNvPicPr preferRelativeResize="0"/>
            <p:nvPr/>
          </p:nvPicPr>
          <p:blipFill rotWithShape="1">
            <a:blip r:embed="rId31">
              <a:alphaModFix/>
            </a:blip>
            <a:srcRect b="0" l="0" r="0" t="0"/>
            <a:stretch/>
          </p:blipFill>
          <p:spPr>
            <a:xfrm>
              <a:off x="8165757" y="6808546"/>
              <a:ext cx="603567" cy="603567"/>
            </a:xfrm>
            <a:prstGeom prst="rect">
              <a:avLst/>
            </a:prstGeom>
            <a:noFill/>
            <a:ln>
              <a:noFill/>
            </a:ln>
          </p:spPr>
        </p:pic>
      </p:grpSp>
      <p:sp>
        <p:nvSpPr>
          <p:cNvPr id="476" name="Google Shape;476;p48"/>
          <p:cNvSpPr txBox="1"/>
          <p:nvPr/>
        </p:nvSpPr>
        <p:spPr>
          <a:xfrm>
            <a:off x="0" y="281689"/>
            <a:ext cx="100584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24/7 WEB EXPOSURE</a:t>
            </a:r>
            <a:endParaRPr b="0" i="0" sz="4000" u="none" cap="none" strike="noStrike">
              <a:solidFill>
                <a:srgbClr val="1B355E"/>
              </a:solidFill>
              <a:latin typeface="Times New Roman"/>
              <a:ea typeface="Times New Roman"/>
              <a:cs typeface="Times New Roman"/>
              <a:sym typeface="Times New Roman"/>
            </a:endParaRPr>
          </a:p>
        </p:txBody>
      </p:sp>
      <p:sp>
        <p:nvSpPr>
          <p:cNvPr id="477" name="Google Shape;477;p48"/>
          <p:cNvSpPr txBox="1"/>
          <p:nvPr/>
        </p:nvSpPr>
        <p:spPr>
          <a:xfrm>
            <a:off x="1561500" y="1232875"/>
            <a:ext cx="69354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As part of my marketing plan, your home will receive unparalleled exposure to consumers and Realtors across the globe through my extensive online partnerships.</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49"/>
          <p:cNvPicPr preferRelativeResize="0"/>
          <p:nvPr/>
        </p:nvPicPr>
        <p:blipFill rotWithShape="1">
          <a:blip r:embed="rId3">
            <a:alphaModFix/>
          </a:blip>
          <a:srcRect b="10000" l="25183" r="49363" t="2502"/>
          <a:stretch/>
        </p:blipFill>
        <p:spPr>
          <a:xfrm>
            <a:off x="0" y="0"/>
            <a:ext cx="3108959" cy="7772402"/>
          </a:xfrm>
          <a:prstGeom prst="rect">
            <a:avLst/>
          </a:prstGeom>
          <a:noFill/>
          <a:ln>
            <a:noFill/>
          </a:ln>
        </p:spPr>
      </p:pic>
      <p:sp>
        <p:nvSpPr>
          <p:cNvPr id="483" name="Google Shape;483;p49"/>
          <p:cNvSpPr txBox="1"/>
          <p:nvPr/>
        </p:nvSpPr>
        <p:spPr>
          <a:xfrm>
            <a:off x="3352798" y="1447800"/>
            <a:ext cx="64008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SHOWING THE HOME</a:t>
            </a:r>
            <a:endParaRPr b="0" i="0" sz="4000" u="none" cap="none" strike="noStrike">
              <a:solidFill>
                <a:srgbClr val="1B355E"/>
              </a:solidFill>
              <a:latin typeface="Times New Roman"/>
              <a:ea typeface="Times New Roman"/>
              <a:cs typeface="Times New Roman"/>
              <a:sym typeface="Times New Roman"/>
            </a:endParaRPr>
          </a:p>
        </p:txBody>
      </p:sp>
      <p:sp>
        <p:nvSpPr>
          <p:cNvPr id="484" name="Google Shape;484;p49"/>
          <p:cNvSpPr txBox="1"/>
          <p:nvPr/>
        </p:nvSpPr>
        <p:spPr>
          <a:xfrm>
            <a:off x="4191000" y="2572977"/>
            <a:ext cx="5257800" cy="4500600"/>
          </a:xfrm>
          <a:prstGeom prst="rect">
            <a:avLst/>
          </a:prstGeom>
          <a:noFill/>
          <a:ln>
            <a:noFill/>
          </a:ln>
        </p:spPr>
        <p:txBody>
          <a:bodyPr anchorCtr="0" anchor="t" bIns="45700" lIns="91425" spcFirstLastPara="1" rIns="91425" wrap="square" tIns="45700">
            <a:spAutoFit/>
          </a:bodyPr>
          <a:lstStyle/>
          <a:p>
            <a:pPr indent="0" lvl="0" marL="0" marR="0" rtl="0" algn="l">
              <a:lnSpc>
                <a:spcPct val="106666"/>
              </a:lnSpc>
              <a:spcBef>
                <a:spcPts val="0"/>
              </a:spcBef>
              <a:spcAft>
                <a:spcPts val="0"/>
              </a:spcAft>
              <a:buClr>
                <a:srgbClr val="000000"/>
              </a:buClr>
              <a:buSzPts val="3000"/>
              <a:buFont typeface="Arial"/>
              <a:buNone/>
            </a:pPr>
            <a:r>
              <a:rPr b="0" baseline="30000" i="0" lang="en" sz="3000" u="none" cap="none" strike="noStrike">
                <a:solidFill>
                  <a:srgbClr val="000000"/>
                </a:solidFill>
                <a:latin typeface="Arial"/>
                <a:ea typeface="Arial"/>
                <a:cs typeface="Arial"/>
                <a:sym typeface="Arial"/>
              </a:rPr>
              <a:t>Your home always needs to be ‘show ready’ </a:t>
            </a:r>
            <a:endParaRPr b="0" i="0" sz="1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Remove unnecessary items </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Create space</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Implement a plan for the best times </a:t>
            </a:r>
            <a:br>
              <a:rPr b="0" baseline="30000" i="0" lang="en" sz="2400" u="none" cap="none" strike="noStrike">
                <a:solidFill>
                  <a:srgbClr val="000000"/>
                </a:solidFill>
                <a:latin typeface="Arial"/>
                <a:ea typeface="Arial"/>
                <a:cs typeface="Arial"/>
                <a:sym typeface="Arial"/>
              </a:rPr>
            </a:br>
            <a:r>
              <a:rPr b="0" baseline="30000" i="0" lang="en" sz="2400" u="none" cap="none" strike="noStrike">
                <a:solidFill>
                  <a:srgbClr val="000000"/>
                </a:solidFill>
                <a:latin typeface="Arial"/>
                <a:ea typeface="Arial"/>
                <a:cs typeface="Arial"/>
                <a:sym typeface="Arial"/>
              </a:rPr>
              <a:t>to show the home</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Add inviting touches </a:t>
            </a:r>
            <a:endParaRPr b="0" i="0" sz="2400" u="none" cap="none" strike="noStrike">
              <a:solidFill>
                <a:srgbClr val="000000"/>
              </a:solidFill>
              <a:latin typeface="Arial"/>
              <a:ea typeface="Arial"/>
              <a:cs typeface="Arial"/>
              <a:sym typeface="Arial"/>
            </a:endParaRPr>
          </a:p>
          <a:p>
            <a:pPr indent="-266700" lvl="0" marL="457200" marR="0" rtl="0" algn="l">
              <a:lnSpc>
                <a:spcPct val="106666"/>
              </a:lnSpc>
              <a:spcBef>
                <a:spcPts val="0"/>
              </a:spcBef>
              <a:spcAft>
                <a:spcPts val="0"/>
              </a:spcAft>
              <a:buClr>
                <a:srgbClr val="000000"/>
              </a:buClr>
              <a:buSzPts val="3000"/>
              <a:buFont typeface="Arial"/>
              <a:buNone/>
            </a:pPr>
            <a:r>
              <a:t/>
            </a:r>
            <a:endParaRPr b="0" baseline="3000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Every buyer will be pre-qualified</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A fully guided tour will be provided to ensure that the features and nuances are showcased and explained to maximize the perception of value</a:t>
            </a:r>
            <a:endParaRPr b="0" baseline="30000" i="0" sz="2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50"/>
          <p:cNvSpPr txBox="1"/>
          <p:nvPr/>
        </p:nvSpPr>
        <p:spPr>
          <a:xfrm>
            <a:off x="173423" y="1701609"/>
            <a:ext cx="64008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MARKET ANALYSIS</a:t>
            </a:r>
            <a:endParaRPr b="0" i="0" sz="1400" u="none" cap="none" strike="noStrike">
              <a:solidFill>
                <a:srgbClr val="000000"/>
              </a:solidFill>
              <a:latin typeface="Arial"/>
              <a:ea typeface="Arial"/>
              <a:cs typeface="Arial"/>
              <a:sym typeface="Arial"/>
            </a:endParaRPr>
          </a:p>
        </p:txBody>
      </p:sp>
      <p:sp>
        <p:nvSpPr>
          <p:cNvPr id="490" name="Google Shape;490;p50"/>
          <p:cNvSpPr txBox="1"/>
          <p:nvPr/>
        </p:nvSpPr>
        <p:spPr>
          <a:xfrm>
            <a:off x="935424" y="3071570"/>
            <a:ext cx="51816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My market analysis report is compiled from a system that tracks your showings, all Realtor and buyer feedback, as well as my marketing effectiveness on your home.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baseline="3000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This report provides you with an in-depth analysis and a comprehensive list of actions, recommendations, and objectives.</a:t>
            </a:r>
            <a:endParaRPr b="0" i="0" sz="2400" u="none" cap="none" strike="noStrike">
              <a:solidFill>
                <a:srgbClr val="000000"/>
              </a:solidFill>
              <a:latin typeface="Arial"/>
              <a:ea typeface="Arial"/>
              <a:cs typeface="Arial"/>
              <a:sym typeface="Arial"/>
            </a:endParaRPr>
          </a:p>
        </p:txBody>
      </p:sp>
      <p:pic>
        <p:nvPicPr>
          <p:cNvPr id="491" name="Google Shape;491;p50"/>
          <p:cNvPicPr preferRelativeResize="0"/>
          <p:nvPr/>
        </p:nvPicPr>
        <p:blipFill rotWithShape="1">
          <a:blip r:embed="rId3">
            <a:alphaModFix/>
          </a:blip>
          <a:srcRect b="0" l="52669" r="20652" t="0"/>
          <a:stretch/>
        </p:blipFill>
        <p:spPr>
          <a:xfrm>
            <a:off x="6949450" y="0"/>
            <a:ext cx="3108962" cy="777240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1"/>
          <p:cNvSpPr/>
          <p:nvPr/>
        </p:nvSpPr>
        <p:spPr>
          <a:xfrm>
            <a:off x="10058400" y="914400"/>
            <a:ext cx="0" cy="7315200"/>
          </a:xfrm>
          <a:custGeom>
            <a:rect b="b" l="l" r="r" t="t"/>
            <a:pathLst>
              <a:path extrusionOk="0" h="7315200" w="120000">
                <a:moveTo>
                  <a:pt x="0" y="0"/>
                </a:moveTo>
                <a:lnTo>
                  <a:pt x="0" y="7315200"/>
                </a:lnTo>
                <a:lnTo>
                  <a:pt x="0" y="0"/>
                </a:lnTo>
                <a:close/>
              </a:path>
            </a:pathLst>
          </a:custGeom>
          <a:solidFill>
            <a:srgbClr val="D1D3D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7" name="Google Shape;497;p51"/>
          <p:cNvSpPr txBox="1"/>
          <p:nvPr/>
        </p:nvSpPr>
        <p:spPr>
          <a:xfrm>
            <a:off x="3505200" y="1548365"/>
            <a:ext cx="64008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FINALIZING THE SALE</a:t>
            </a:r>
            <a:endParaRPr b="0" i="0" sz="1400" u="none" cap="none" strike="noStrike">
              <a:solidFill>
                <a:srgbClr val="000000"/>
              </a:solidFill>
              <a:latin typeface="Arial"/>
              <a:ea typeface="Arial"/>
              <a:cs typeface="Arial"/>
              <a:sym typeface="Arial"/>
            </a:endParaRPr>
          </a:p>
        </p:txBody>
      </p:sp>
      <p:sp>
        <p:nvSpPr>
          <p:cNvPr id="498" name="Google Shape;498;p51"/>
          <p:cNvSpPr txBox="1"/>
          <p:nvPr/>
        </p:nvSpPr>
        <p:spPr>
          <a:xfrm>
            <a:off x="4117899" y="2844673"/>
            <a:ext cx="5175300" cy="341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A myriad of details must be attended to before the sale becomes final, including offers, counter offers, inspections, disclosures, contingencies, loan documents, insurance, mortgage approval, and escrow items. This final step can be overwhelming with all its moving parts.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baseline="3000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I am here to guide you through this final process — to keep in constant communication, track the proceeding, and keep things on schedule.</a:t>
            </a:r>
            <a:endParaRPr b="0" i="0" sz="2400" u="none" cap="none" strike="noStrike">
              <a:solidFill>
                <a:srgbClr val="000000"/>
              </a:solidFill>
              <a:latin typeface="Arial"/>
              <a:ea typeface="Arial"/>
              <a:cs typeface="Arial"/>
              <a:sym typeface="Arial"/>
            </a:endParaRPr>
          </a:p>
        </p:txBody>
      </p:sp>
      <p:pic>
        <p:nvPicPr>
          <p:cNvPr descr="A picture containing indoor, window, living, white&#10;&#10;Description automatically generated" id="499" name="Google Shape;499;p51"/>
          <p:cNvPicPr preferRelativeResize="0"/>
          <p:nvPr/>
        </p:nvPicPr>
        <p:blipFill rotWithShape="1">
          <a:blip r:embed="rId3">
            <a:alphaModFix/>
          </a:blip>
          <a:srcRect b="0" l="-2" r="73333" t="0"/>
          <a:stretch/>
        </p:blipFill>
        <p:spPr>
          <a:xfrm>
            <a:off x="0" y="0"/>
            <a:ext cx="3108958" cy="7772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nvSpPr>
        <p:spPr>
          <a:xfrm>
            <a:off x="2546150" y="3828161"/>
            <a:ext cx="4629300" cy="2198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none" cap="none" strike="noStrike">
                <a:solidFill>
                  <a:srgbClr val="1B355E"/>
                </a:solidFill>
                <a:latin typeface="Times New Roman"/>
                <a:ea typeface="Times New Roman"/>
                <a:cs typeface="Times New Roman"/>
                <a:sym typeface="Times New Roman"/>
              </a:rPr>
              <a:t>A G E N T‘S   N A M E</a:t>
            </a:r>
            <a:endParaRPr b="0" i="0" sz="3000" u="none" cap="none" strike="noStrike">
              <a:solidFill>
                <a:srgbClr val="1B355E"/>
              </a:solidFill>
              <a:latin typeface="Times New Roman"/>
              <a:ea typeface="Times New Roman"/>
              <a:cs typeface="Times New Roman"/>
              <a:sym typeface="Times New Roman"/>
            </a:endParaRPr>
          </a:p>
          <a:p>
            <a:pPr indent="0" lvl="0" marL="26669" marR="0" rtl="0" algn="ctr">
              <a:lnSpc>
                <a:spcPct val="100000"/>
              </a:lnSpc>
              <a:spcBef>
                <a:spcPts val="1195"/>
              </a:spcBef>
              <a:spcAft>
                <a:spcPts val="0"/>
              </a:spcAft>
              <a:buClr>
                <a:srgbClr val="000000"/>
              </a:buClr>
              <a:buSzPts val="1100"/>
              <a:buFont typeface="Arial"/>
              <a:buNone/>
            </a:pPr>
            <a:r>
              <a:rPr b="0" i="0" lang="en" sz="1100" u="none" cap="none" strike="noStrike">
                <a:solidFill>
                  <a:srgbClr val="1B355E"/>
                </a:solidFill>
                <a:latin typeface="Arial"/>
                <a:ea typeface="Arial"/>
                <a:cs typeface="Arial"/>
                <a:sym typeface="Arial"/>
              </a:rPr>
              <a:t>REALTOR</a:t>
            </a:r>
            <a:r>
              <a:rPr b="0" baseline="30000" i="0" lang="en" sz="1200" u="none" cap="none" strike="noStrike">
                <a:solidFill>
                  <a:srgbClr val="1B355E"/>
                </a:solidFill>
                <a:latin typeface="Arial"/>
                <a:ea typeface="Arial"/>
                <a:cs typeface="Arial"/>
                <a:sym typeface="Arial"/>
              </a:rPr>
              <a:t>®</a:t>
            </a:r>
            <a:r>
              <a:rPr b="0" i="0" lang="en" sz="1100" u="none" cap="none" strike="noStrike">
                <a:solidFill>
                  <a:srgbClr val="1B355E"/>
                </a:solidFill>
                <a:latin typeface="Arial"/>
                <a:ea typeface="Arial"/>
                <a:cs typeface="Arial"/>
                <a:sym typeface="Arial"/>
              </a:rPr>
              <a:t> RE/MAX METRO</a:t>
            </a:r>
            <a:endParaRPr b="0" i="0" sz="1100" u="none" cap="none" strike="noStrike">
              <a:solidFill>
                <a:srgbClr val="1B355E"/>
              </a:solidFill>
              <a:latin typeface="Arial"/>
              <a:ea typeface="Arial"/>
              <a:cs typeface="Arial"/>
              <a:sym typeface="Arial"/>
            </a:endParaRPr>
          </a:p>
          <a:p>
            <a:pPr indent="0" lvl="0" marL="26669" marR="0" rtl="0" algn="ctr">
              <a:lnSpc>
                <a:spcPct val="100000"/>
              </a:lnSpc>
              <a:spcBef>
                <a:spcPts val="1195"/>
              </a:spcBef>
              <a:spcAft>
                <a:spcPts val="0"/>
              </a:spcAft>
              <a:buClr>
                <a:srgbClr val="000000"/>
              </a:buClr>
              <a:buSzPts val="1100"/>
              <a:buFont typeface="Arial"/>
              <a:buNone/>
            </a:pPr>
            <a:r>
              <a:t/>
            </a:r>
            <a:endParaRPr b="0" i="0" sz="1100" u="none" cap="none" strike="noStrike">
              <a:solidFill>
                <a:srgbClr val="1B355E"/>
              </a:solidFill>
              <a:latin typeface="Arial"/>
              <a:ea typeface="Arial"/>
              <a:cs typeface="Arial"/>
              <a:sym typeface="Arial"/>
            </a:endParaRPr>
          </a:p>
          <a:p>
            <a:pPr indent="0" lvl="0" marL="26669" marR="0" rtl="0" algn="ctr">
              <a:lnSpc>
                <a:spcPct val="100000"/>
              </a:lnSpc>
              <a:spcBef>
                <a:spcPts val="1195"/>
              </a:spcBef>
              <a:spcAft>
                <a:spcPts val="0"/>
              </a:spcAft>
              <a:buClr>
                <a:srgbClr val="000000"/>
              </a:buClr>
              <a:buSzPts val="2200"/>
              <a:buFont typeface="Arial"/>
              <a:buNone/>
            </a:pPr>
            <a:r>
              <a:rPr b="0" i="0" lang="en" sz="2200" u="none" cap="none" strike="noStrike">
                <a:solidFill>
                  <a:srgbClr val="1B355E"/>
                </a:solidFill>
                <a:latin typeface="Arial"/>
                <a:ea typeface="Arial"/>
                <a:cs typeface="Arial"/>
                <a:sym typeface="Arial"/>
              </a:rPr>
              <a:t>727.555.5555</a:t>
            </a:r>
            <a:endParaRPr b="0" i="0" sz="2200" u="none" cap="none" strike="noStrike">
              <a:solidFill>
                <a:srgbClr val="1B355E"/>
              </a:solidFill>
              <a:latin typeface="Arial"/>
              <a:ea typeface="Arial"/>
              <a:cs typeface="Arial"/>
              <a:sym typeface="Arial"/>
            </a:endParaRPr>
          </a:p>
          <a:p>
            <a:pPr indent="0" lvl="0" marL="26669" marR="0" rtl="0" algn="ctr">
              <a:lnSpc>
                <a:spcPct val="100000"/>
              </a:lnSpc>
              <a:spcBef>
                <a:spcPts val="1195"/>
              </a:spcBef>
              <a:spcAft>
                <a:spcPts val="0"/>
              </a:spcAft>
              <a:buClr>
                <a:schemeClr val="dk1"/>
              </a:buClr>
              <a:buSzPts val="1100"/>
              <a:buFont typeface="Arial"/>
              <a:buNone/>
            </a:pPr>
            <a:r>
              <a:rPr b="0" i="0" lang="en" sz="1600" u="none" cap="none" strike="noStrike">
                <a:solidFill>
                  <a:srgbClr val="1B355E"/>
                </a:solidFill>
                <a:latin typeface="Arial"/>
                <a:ea typeface="Arial"/>
                <a:cs typeface="Arial"/>
                <a:sym typeface="Arial"/>
              </a:rPr>
              <a:t>EMAIL@remaxmetro.com</a:t>
            </a:r>
            <a:endParaRPr b="0" i="0" sz="1600" u="none" cap="none" strike="noStrike">
              <a:solidFill>
                <a:srgbClr val="1B355E"/>
              </a:solidFill>
              <a:latin typeface="Arial"/>
              <a:ea typeface="Arial"/>
              <a:cs typeface="Arial"/>
              <a:sym typeface="Arial"/>
            </a:endParaRPr>
          </a:p>
        </p:txBody>
      </p:sp>
      <p:pic>
        <p:nvPicPr>
          <p:cNvPr id="80" name="Google Shape;80;p16"/>
          <p:cNvPicPr preferRelativeResize="0"/>
          <p:nvPr/>
        </p:nvPicPr>
        <p:blipFill rotWithShape="1">
          <a:blip r:embed="rId3">
            <a:alphaModFix/>
          </a:blip>
          <a:srcRect b="0" l="0" r="0" t="0"/>
          <a:stretch/>
        </p:blipFill>
        <p:spPr>
          <a:xfrm>
            <a:off x="2532663" y="304800"/>
            <a:ext cx="4993074" cy="3325576"/>
          </a:xfrm>
          <a:prstGeom prst="rect">
            <a:avLst/>
          </a:prstGeom>
          <a:noFill/>
          <a:ln>
            <a:noFill/>
          </a:ln>
        </p:spPr>
      </p:pic>
      <p:pic>
        <p:nvPicPr>
          <p:cNvPr id="81" name="Google Shape;81;p16"/>
          <p:cNvPicPr preferRelativeResize="0"/>
          <p:nvPr/>
        </p:nvPicPr>
        <p:blipFill rotWithShape="1">
          <a:blip r:embed="rId4">
            <a:alphaModFix/>
          </a:blip>
          <a:srcRect b="0" l="0" r="0" t="0"/>
          <a:stretch/>
        </p:blipFill>
        <p:spPr>
          <a:xfrm>
            <a:off x="3371850" y="6224336"/>
            <a:ext cx="3314700" cy="1219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3" name="Shape 503"/>
        <p:cNvGrpSpPr/>
        <p:nvPr/>
      </p:nvGrpSpPr>
      <p:grpSpPr>
        <a:xfrm>
          <a:off x="0" y="0"/>
          <a:ext cx="0" cy="0"/>
          <a:chOff x="0" y="0"/>
          <a:chExt cx="0" cy="0"/>
        </a:xfrm>
      </p:grpSpPr>
      <p:sp>
        <p:nvSpPr>
          <p:cNvPr id="504" name="Google Shape;504;p52"/>
          <p:cNvSpPr txBox="1"/>
          <p:nvPr/>
        </p:nvSpPr>
        <p:spPr>
          <a:xfrm>
            <a:off x="898687" y="3438998"/>
            <a:ext cx="8272800" cy="1121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7200"/>
              <a:buFont typeface="Arial"/>
              <a:buNone/>
            </a:pPr>
            <a:r>
              <a:rPr b="0" i="0" lang="en" sz="7200" u="none" cap="none" strike="noStrike">
                <a:solidFill>
                  <a:srgbClr val="FFFFFF"/>
                </a:solidFill>
                <a:latin typeface="Times New Roman"/>
                <a:ea typeface="Times New Roman"/>
                <a:cs typeface="Times New Roman"/>
                <a:sym typeface="Times New Roman"/>
              </a:rPr>
              <a:t>DREAM HOME</a:t>
            </a:r>
            <a:endParaRPr b="0" i="0" sz="7200" u="none" cap="none" strike="noStrike">
              <a:solidFill>
                <a:srgbClr val="000000"/>
              </a:solidFill>
              <a:latin typeface="Times New Roman"/>
              <a:ea typeface="Times New Roman"/>
              <a:cs typeface="Times New Roman"/>
              <a:sym typeface="Times New Roman"/>
            </a:endParaRPr>
          </a:p>
        </p:txBody>
      </p:sp>
      <p:sp>
        <p:nvSpPr>
          <p:cNvPr id="505" name="Google Shape;505;p52"/>
          <p:cNvSpPr txBox="1"/>
          <p:nvPr/>
        </p:nvSpPr>
        <p:spPr>
          <a:xfrm>
            <a:off x="937982" y="3253017"/>
            <a:ext cx="8184000" cy="3207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2000"/>
              <a:buFont typeface="Arial"/>
              <a:buNone/>
            </a:pPr>
            <a:r>
              <a:rPr b="0" i="0" lang="en" sz="2000" u="none" cap="none" strike="noStrike">
                <a:solidFill>
                  <a:srgbClr val="FFFFFF"/>
                </a:solidFill>
                <a:latin typeface="Arial"/>
                <a:ea typeface="Arial"/>
                <a:cs typeface="Arial"/>
                <a:sym typeface="Arial"/>
              </a:rPr>
              <a:t>T H E   S E A R C H   F O R   Y O U R   N E X T</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53"/>
          <p:cNvSpPr txBox="1"/>
          <p:nvPr/>
        </p:nvSpPr>
        <p:spPr>
          <a:xfrm>
            <a:off x="722349" y="5764425"/>
            <a:ext cx="1696200" cy="744300"/>
          </a:xfrm>
          <a:prstGeom prst="rect">
            <a:avLst/>
          </a:prstGeom>
          <a:noFill/>
          <a:ln>
            <a:noFill/>
          </a:ln>
        </p:spPr>
        <p:txBody>
          <a:bodyPr anchorCtr="0" anchor="t" bIns="0" lIns="0" spcFirstLastPara="1" rIns="0" wrap="square" tIns="12700">
            <a:spAutoFit/>
          </a:bodyPr>
          <a:lstStyle/>
          <a:p>
            <a:pPr indent="-139065" lvl="0" marL="180340" marR="33655" rtl="0" algn="l">
              <a:lnSpc>
                <a:spcPct val="112999"/>
              </a:lnSpc>
              <a:spcBef>
                <a:spcPts val="0"/>
              </a:spcBef>
              <a:spcAft>
                <a:spcPts val="0"/>
              </a:spcAft>
              <a:buClr>
                <a:srgbClr val="000000"/>
              </a:buClr>
              <a:buSzPts val="1400"/>
              <a:buFont typeface="Arial"/>
              <a:buNone/>
            </a:pPr>
            <a:r>
              <a:rPr b="1" i="0" lang="en" sz="1400" u="none" cap="none" strike="noStrike">
                <a:solidFill>
                  <a:srgbClr val="1B355E"/>
                </a:solidFill>
                <a:latin typeface="Arial"/>
                <a:ea typeface="Arial"/>
                <a:cs typeface="Arial"/>
                <a:sym typeface="Arial"/>
              </a:rPr>
              <a:t>EXCLUSIVE</a:t>
            </a:r>
            <a:endParaRPr b="1" i="0" sz="1400" u="none" cap="none" strike="noStrike">
              <a:solidFill>
                <a:srgbClr val="1B355E"/>
              </a:solidFill>
              <a:latin typeface="Arial"/>
              <a:ea typeface="Arial"/>
              <a:cs typeface="Arial"/>
              <a:sym typeface="Arial"/>
            </a:endParaRPr>
          </a:p>
          <a:p>
            <a:pPr indent="-139065" lvl="0" marL="180340" marR="33655" rtl="0" algn="l">
              <a:lnSpc>
                <a:spcPct val="112999"/>
              </a:lnSpc>
              <a:spcBef>
                <a:spcPts val="0"/>
              </a:spcBef>
              <a:spcAft>
                <a:spcPts val="0"/>
              </a:spcAft>
              <a:buClr>
                <a:srgbClr val="000000"/>
              </a:buClr>
              <a:buSzPts val="1400"/>
              <a:buFont typeface="Arial"/>
              <a:buNone/>
            </a:pPr>
            <a:r>
              <a:rPr b="1" i="0" lang="en" sz="1400" u="none" cap="none" strike="noStrike">
                <a:solidFill>
                  <a:srgbClr val="1B355E"/>
                </a:solidFill>
                <a:latin typeface="Arial"/>
                <a:ea typeface="Arial"/>
                <a:cs typeface="Arial"/>
                <a:sym typeface="Arial"/>
              </a:rPr>
              <a:t>LUXURY</a:t>
            </a:r>
            <a:endParaRPr b="0" i="0" sz="1400" u="none" cap="none" strike="noStrike">
              <a:solidFill>
                <a:srgbClr val="000000"/>
              </a:solidFill>
              <a:latin typeface="Arial"/>
              <a:ea typeface="Arial"/>
              <a:cs typeface="Arial"/>
              <a:sym typeface="Arial"/>
            </a:endParaRPr>
          </a:p>
          <a:p>
            <a:pPr indent="0" lvl="0" marL="12700" marR="0" rtl="0" algn="l">
              <a:lnSpc>
                <a:spcPct val="100000"/>
              </a:lnSpc>
              <a:spcBef>
                <a:spcPts val="225"/>
              </a:spcBef>
              <a:spcAft>
                <a:spcPts val="0"/>
              </a:spcAft>
              <a:buClr>
                <a:srgbClr val="000000"/>
              </a:buClr>
              <a:buSzPts val="1400"/>
              <a:buFont typeface="Arial"/>
              <a:buNone/>
            </a:pPr>
            <a:r>
              <a:rPr b="1" i="0" lang="en" sz="1400" u="none" cap="none" strike="noStrike">
                <a:solidFill>
                  <a:srgbClr val="1B355E"/>
                </a:solidFill>
                <a:latin typeface="Arial"/>
                <a:ea typeface="Arial"/>
                <a:cs typeface="Arial"/>
                <a:sym typeface="Arial"/>
              </a:rPr>
              <a:t>NETWORKS</a:t>
            </a:r>
            <a:endParaRPr b="0" i="0" sz="1400" u="none" cap="none" strike="noStrike">
              <a:solidFill>
                <a:srgbClr val="000000"/>
              </a:solidFill>
              <a:latin typeface="Arial"/>
              <a:ea typeface="Arial"/>
              <a:cs typeface="Arial"/>
              <a:sym typeface="Arial"/>
            </a:endParaRPr>
          </a:p>
        </p:txBody>
      </p:sp>
      <p:sp>
        <p:nvSpPr>
          <p:cNvPr id="511" name="Google Shape;511;p53"/>
          <p:cNvSpPr txBox="1"/>
          <p:nvPr/>
        </p:nvSpPr>
        <p:spPr>
          <a:xfrm>
            <a:off x="2961170" y="5764424"/>
            <a:ext cx="2367900" cy="716100"/>
          </a:xfrm>
          <a:prstGeom prst="rect">
            <a:avLst/>
          </a:prstGeom>
          <a:noFill/>
          <a:ln>
            <a:noFill/>
          </a:ln>
        </p:spPr>
        <p:txBody>
          <a:bodyPr anchorCtr="0" anchor="t" bIns="0" lIns="0" spcFirstLastPara="1" rIns="0" wrap="square" tIns="41275">
            <a:spAutoFit/>
          </a:bodyPr>
          <a:lstStyle/>
          <a:p>
            <a:pPr indent="0" lvl="0" marL="635" marR="0" rtl="0" algn="l">
              <a:lnSpc>
                <a:spcPct val="100000"/>
              </a:lnSpc>
              <a:spcBef>
                <a:spcPts val="0"/>
              </a:spcBef>
              <a:spcAft>
                <a:spcPts val="0"/>
              </a:spcAft>
              <a:buClr>
                <a:srgbClr val="000000"/>
              </a:buClr>
              <a:buSzPts val="1400"/>
              <a:buFont typeface="Arial"/>
              <a:buNone/>
            </a:pPr>
            <a:r>
              <a:rPr b="1" i="0" lang="en" sz="1400" u="none" cap="none" strike="noStrike">
                <a:solidFill>
                  <a:srgbClr val="1B355E"/>
                </a:solidFill>
                <a:latin typeface="Arial"/>
                <a:ea typeface="Arial"/>
                <a:cs typeface="Arial"/>
                <a:sym typeface="Arial"/>
              </a:rPr>
              <a:t>STRATEGIC</a:t>
            </a:r>
            <a:endParaRPr b="0" i="0" sz="1400" u="none" cap="none" strike="noStrike">
              <a:solidFill>
                <a:srgbClr val="000000"/>
              </a:solidFill>
              <a:latin typeface="Arial"/>
              <a:ea typeface="Arial"/>
              <a:cs typeface="Arial"/>
              <a:sym typeface="Arial"/>
            </a:endParaRPr>
          </a:p>
          <a:p>
            <a:pPr indent="0" lvl="0" marL="12700" marR="5080" rtl="0" algn="l">
              <a:lnSpc>
                <a:spcPct val="112999"/>
              </a:lnSpc>
              <a:spcBef>
                <a:spcPts val="0"/>
              </a:spcBef>
              <a:spcAft>
                <a:spcPts val="0"/>
              </a:spcAft>
              <a:buClr>
                <a:srgbClr val="000000"/>
              </a:buClr>
              <a:buSzPts val="1400"/>
              <a:buFont typeface="Arial"/>
              <a:buNone/>
            </a:pPr>
            <a:r>
              <a:rPr b="1" i="0" lang="en" sz="1400" u="none" cap="none" strike="noStrike">
                <a:solidFill>
                  <a:srgbClr val="1B355E"/>
                </a:solidFill>
                <a:latin typeface="Arial"/>
                <a:ea typeface="Arial"/>
                <a:cs typeface="Arial"/>
                <a:sym typeface="Arial"/>
              </a:rPr>
              <a:t>ONLINE SEARCH  TECHNOLOGY</a:t>
            </a:r>
            <a:endParaRPr b="0" i="0" sz="1400" u="none" cap="none" strike="noStrike">
              <a:solidFill>
                <a:srgbClr val="000000"/>
              </a:solidFill>
              <a:latin typeface="Arial"/>
              <a:ea typeface="Arial"/>
              <a:cs typeface="Arial"/>
              <a:sym typeface="Arial"/>
            </a:endParaRPr>
          </a:p>
        </p:txBody>
      </p:sp>
      <p:sp>
        <p:nvSpPr>
          <p:cNvPr id="512" name="Google Shape;512;p53"/>
          <p:cNvSpPr txBox="1"/>
          <p:nvPr/>
        </p:nvSpPr>
        <p:spPr>
          <a:xfrm>
            <a:off x="5515857" y="5764424"/>
            <a:ext cx="2329500" cy="715200"/>
          </a:xfrm>
          <a:prstGeom prst="rect">
            <a:avLst/>
          </a:prstGeom>
          <a:noFill/>
          <a:ln>
            <a:noFill/>
          </a:ln>
        </p:spPr>
        <p:txBody>
          <a:bodyPr anchorCtr="0" anchor="t" bIns="0" lIns="0" spcFirstLastPara="1" rIns="0" wrap="square" tIns="12700">
            <a:spAutoFit/>
          </a:bodyPr>
          <a:lstStyle/>
          <a:p>
            <a:pPr indent="43814" lvl="0" marL="12700" marR="5080" rtl="0" algn="l">
              <a:lnSpc>
                <a:spcPct val="112999"/>
              </a:lnSpc>
              <a:spcBef>
                <a:spcPts val="0"/>
              </a:spcBef>
              <a:spcAft>
                <a:spcPts val="0"/>
              </a:spcAft>
              <a:buClr>
                <a:srgbClr val="000000"/>
              </a:buClr>
              <a:buSzPts val="1400"/>
              <a:buFont typeface="Arial"/>
              <a:buNone/>
            </a:pPr>
            <a:r>
              <a:rPr b="1" i="0" lang="en" sz="1400" u="none" cap="none" strike="noStrike">
                <a:solidFill>
                  <a:srgbClr val="1B355E"/>
                </a:solidFill>
                <a:latin typeface="Arial"/>
                <a:ea typeface="Arial"/>
                <a:cs typeface="Arial"/>
                <a:sym typeface="Arial"/>
              </a:rPr>
              <a:t>INSIDE LOCAL  KNOWLEDGE &amp;  CONNECTIONS</a:t>
            </a:r>
            <a:endParaRPr b="0" i="0" sz="1400" u="none" cap="none" strike="noStrike">
              <a:solidFill>
                <a:srgbClr val="000000"/>
              </a:solidFill>
              <a:latin typeface="Arial"/>
              <a:ea typeface="Arial"/>
              <a:cs typeface="Arial"/>
              <a:sym typeface="Arial"/>
            </a:endParaRPr>
          </a:p>
        </p:txBody>
      </p:sp>
      <p:sp>
        <p:nvSpPr>
          <p:cNvPr id="513" name="Google Shape;513;p53"/>
          <p:cNvSpPr txBox="1"/>
          <p:nvPr/>
        </p:nvSpPr>
        <p:spPr>
          <a:xfrm>
            <a:off x="7919606" y="5764424"/>
            <a:ext cx="2329500" cy="716100"/>
          </a:xfrm>
          <a:prstGeom prst="rect">
            <a:avLst/>
          </a:prstGeom>
          <a:noFill/>
          <a:ln>
            <a:noFill/>
          </a:ln>
        </p:spPr>
        <p:txBody>
          <a:bodyPr anchorCtr="0" anchor="t" bIns="0" lIns="0" spcFirstLastPara="1" rIns="0" wrap="square" tIns="41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1B355E"/>
                </a:solidFill>
                <a:latin typeface="Arial"/>
                <a:ea typeface="Arial"/>
                <a:cs typeface="Arial"/>
                <a:sym typeface="Arial"/>
              </a:rPr>
              <a:t>SUPERIOR</a:t>
            </a:r>
            <a:endParaRPr b="0" i="0" sz="1400" u="none" cap="none" strike="noStrike">
              <a:solidFill>
                <a:srgbClr val="000000"/>
              </a:solidFill>
              <a:latin typeface="Arial"/>
              <a:ea typeface="Arial"/>
              <a:cs typeface="Arial"/>
              <a:sym typeface="Arial"/>
            </a:endParaRPr>
          </a:p>
          <a:p>
            <a:pPr indent="0" lvl="0" marL="12700" marR="5080" rtl="0" algn="l">
              <a:lnSpc>
                <a:spcPct val="112999"/>
              </a:lnSpc>
              <a:spcBef>
                <a:spcPts val="0"/>
              </a:spcBef>
              <a:spcAft>
                <a:spcPts val="0"/>
              </a:spcAft>
              <a:buClr>
                <a:srgbClr val="000000"/>
              </a:buClr>
              <a:buSzPts val="1400"/>
              <a:buFont typeface="Arial"/>
              <a:buNone/>
            </a:pPr>
            <a:r>
              <a:rPr b="1" i="0" lang="en" sz="1400" u="none" cap="none" strike="noStrike">
                <a:solidFill>
                  <a:srgbClr val="1B355E"/>
                </a:solidFill>
                <a:latin typeface="Arial"/>
                <a:ea typeface="Arial"/>
                <a:cs typeface="Arial"/>
                <a:sym typeface="Arial"/>
              </a:rPr>
              <a:t>PROSPECTING  CAPABILITIES</a:t>
            </a:r>
            <a:endParaRPr b="0" i="0" sz="1400" u="none" cap="none" strike="noStrike">
              <a:solidFill>
                <a:srgbClr val="000000"/>
              </a:solidFill>
              <a:latin typeface="Arial"/>
              <a:ea typeface="Arial"/>
              <a:cs typeface="Arial"/>
              <a:sym typeface="Arial"/>
            </a:endParaRPr>
          </a:p>
        </p:txBody>
      </p:sp>
      <p:sp>
        <p:nvSpPr>
          <p:cNvPr id="514" name="Google Shape;514;p53"/>
          <p:cNvSpPr txBox="1"/>
          <p:nvPr/>
        </p:nvSpPr>
        <p:spPr>
          <a:xfrm>
            <a:off x="0" y="560206"/>
            <a:ext cx="10058400" cy="1244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LOCATING THE RIGHT</a:t>
            </a:r>
            <a:endParaRPr b="0" i="0" sz="4000" u="none" cap="none" strike="noStrike">
              <a:solidFill>
                <a:srgbClr val="1B355E"/>
              </a:solidFill>
              <a:latin typeface="Times New Roman"/>
              <a:ea typeface="Times New Roman"/>
              <a:cs typeface="Times New Roman"/>
              <a:sym typeface="Times New Roman"/>
            </a:endParaRPr>
          </a:p>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PROPERTY</a:t>
            </a:r>
            <a:endParaRPr b="0" i="0" sz="1400" u="none" cap="none" strike="noStrike">
              <a:solidFill>
                <a:srgbClr val="000000"/>
              </a:solidFill>
              <a:latin typeface="Arial"/>
              <a:ea typeface="Arial"/>
              <a:cs typeface="Arial"/>
              <a:sym typeface="Arial"/>
            </a:endParaRPr>
          </a:p>
        </p:txBody>
      </p:sp>
      <p:sp>
        <p:nvSpPr>
          <p:cNvPr id="515" name="Google Shape;515;p53"/>
          <p:cNvSpPr txBox="1"/>
          <p:nvPr/>
        </p:nvSpPr>
        <p:spPr>
          <a:xfrm>
            <a:off x="1731300" y="2554253"/>
            <a:ext cx="65958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When looking to buy or sell another property, let my knowledge of your requirements, needs, likes, and dislikes be the foundation of a new search — from finding the perfect buyer to locating your next perfect dream home.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baseline="3000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Allow my extensive network of connections, strong marketing skills, and exceptional knowledge open the right doors.</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54"/>
          <p:cNvSpPr txBox="1"/>
          <p:nvPr/>
        </p:nvSpPr>
        <p:spPr>
          <a:xfrm>
            <a:off x="0" y="234554"/>
            <a:ext cx="10058400" cy="1244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DEFINING YOUR GOALS </a:t>
            </a:r>
            <a:br>
              <a:rPr b="0" i="0" lang="en" sz="4000" u="none" cap="none" strike="noStrike">
                <a:solidFill>
                  <a:srgbClr val="1B355E"/>
                </a:solidFill>
                <a:latin typeface="Times New Roman"/>
                <a:ea typeface="Times New Roman"/>
                <a:cs typeface="Times New Roman"/>
                <a:sym typeface="Times New Roman"/>
              </a:rPr>
            </a:br>
            <a:r>
              <a:rPr b="0" i="0" lang="en" sz="4000" u="none" cap="none" strike="noStrike">
                <a:solidFill>
                  <a:srgbClr val="1B355E"/>
                </a:solidFill>
                <a:latin typeface="Times New Roman"/>
                <a:ea typeface="Times New Roman"/>
                <a:cs typeface="Times New Roman"/>
                <a:sym typeface="Times New Roman"/>
              </a:rPr>
              <a:t>AND OPTIONS</a:t>
            </a:r>
            <a:endParaRPr b="0" i="0" sz="1400" u="none" cap="none" strike="noStrike">
              <a:solidFill>
                <a:srgbClr val="000000"/>
              </a:solidFill>
              <a:latin typeface="Arial"/>
              <a:ea typeface="Arial"/>
              <a:cs typeface="Arial"/>
              <a:sym typeface="Arial"/>
            </a:endParaRPr>
          </a:p>
        </p:txBody>
      </p:sp>
      <p:sp>
        <p:nvSpPr>
          <p:cNvPr id="521" name="Google Shape;521;p54"/>
          <p:cNvSpPr txBox="1"/>
          <p:nvPr/>
        </p:nvSpPr>
        <p:spPr>
          <a:xfrm>
            <a:off x="1570800" y="1969100"/>
            <a:ext cx="6916800" cy="535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Define your goals and requirements so that we approach the search with complete insight. This will enable the creation of an appropriate action plan and expected timeline.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Where are you thinking of moving — local or out of state?</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Do you have a budget? </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What do you and your family need from your next home?</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Are you looking for a turnkey or renovation property? </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What are your essential requirements during our search?</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Are there any financial considerations?</a:t>
            </a:r>
            <a:endParaRPr b="0" i="0" sz="2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When is the ideal time for you to move?</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t/>
            </a:r>
            <a:endParaRPr b="0" baseline="30000" i="0" sz="3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It’s important to ensure that we research the true value of homes and that their current selling price reflects an amount that the property is “worth” to you </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5" name="Shape 525"/>
        <p:cNvGrpSpPr/>
        <p:nvPr/>
      </p:nvGrpSpPr>
      <p:grpSpPr>
        <a:xfrm>
          <a:off x="0" y="0"/>
          <a:ext cx="0" cy="0"/>
          <a:chOff x="0" y="0"/>
          <a:chExt cx="0" cy="0"/>
        </a:xfrm>
      </p:grpSpPr>
      <p:sp>
        <p:nvSpPr>
          <p:cNvPr id="526" name="Google Shape;526;p55"/>
          <p:cNvSpPr txBox="1"/>
          <p:nvPr/>
        </p:nvSpPr>
        <p:spPr>
          <a:xfrm>
            <a:off x="0" y="3527380"/>
            <a:ext cx="10058400" cy="10287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6600"/>
              <a:buFont typeface="Arial"/>
              <a:buNone/>
            </a:pPr>
            <a:r>
              <a:rPr b="0" i="0" lang="en" sz="6600" u="none" cap="none" strike="noStrike">
                <a:solidFill>
                  <a:srgbClr val="FFFFFF"/>
                </a:solidFill>
                <a:latin typeface="Times New Roman"/>
                <a:ea typeface="Times New Roman"/>
                <a:cs typeface="Times New Roman"/>
                <a:sym typeface="Times New Roman"/>
              </a:rPr>
              <a:t>OFFERSBYMETRO</a:t>
            </a:r>
            <a:endParaRPr b="0" i="0" sz="6600" u="none" cap="none" strike="noStrike">
              <a:solidFill>
                <a:srgbClr val="000000"/>
              </a:solidFill>
              <a:latin typeface="Times New Roman"/>
              <a:ea typeface="Times New Roman"/>
              <a:cs typeface="Times New Roman"/>
              <a:sym typeface="Times New Roman"/>
            </a:endParaRPr>
          </a:p>
        </p:txBody>
      </p:sp>
      <p:sp>
        <p:nvSpPr>
          <p:cNvPr id="527" name="Google Shape;527;p55"/>
          <p:cNvSpPr txBox="1"/>
          <p:nvPr/>
        </p:nvSpPr>
        <p:spPr>
          <a:xfrm>
            <a:off x="937982" y="3265199"/>
            <a:ext cx="8184000" cy="3207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2000"/>
              <a:buFont typeface="Arial"/>
              <a:buNone/>
            </a:pPr>
            <a:r>
              <a:rPr b="0" i="0" lang="en" sz="2000" u="none" cap="none" strike="noStrike">
                <a:solidFill>
                  <a:srgbClr val="FFFFFF"/>
                </a:solidFill>
                <a:latin typeface="Arial"/>
                <a:ea typeface="Arial"/>
                <a:cs typeface="Arial"/>
                <a:sym typeface="Arial"/>
              </a:rPr>
              <a:t>TRANSPARENT BIDDING WITH</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descr="Logo, company name&#10;&#10;Description automatically generated" id="532" name="Google Shape;532;p56"/>
          <p:cNvPicPr preferRelativeResize="0"/>
          <p:nvPr/>
        </p:nvPicPr>
        <p:blipFill rotWithShape="1">
          <a:blip r:embed="rId3">
            <a:alphaModFix/>
          </a:blip>
          <a:srcRect b="0" l="0" r="0" t="0"/>
          <a:stretch/>
        </p:blipFill>
        <p:spPr>
          <a:xfrm>
            <a:off x="1219196" y="1627075"/>
            <a:ext cx="3106775" cy="1999949"/>
          </a:xfrm>
          <a:prstGeom prst="rect">
            <a:avLst/>
          </a:prstGeom>
          <a:noFill/>
          <a:ln>
            <a:noFill/>
          </a:ln>
        </p:spPr>
      </p:pic>
      <p:sp>
        <p:nvSpPr>
          <p:cNvPr id="533" name="Google Shape;533;p56"/>
          <p:cNvSpPr/>
          <p:nvPr/>
        </p:nvSpPr>
        <p:spPr>
          <a:xfrm>
            <a:off x="0" y="6098655"/>
            <a:ext cx="10058400" cy="1675599"/>
          </a:xfrm>
          <a:custGeom>
            <a:rect b="b" l="l" r="r" t="t"/>
            <a:pathLst>
              <a:path extrusionOk="0" h="2148204" w="10058400">
                <a:moveTo>
                  <a:pt x="0" y="2147976"/>
                </a:moveTo>
                <a:lnTo>
                  <a:pt x="0" y="0"/>
                </a:lnTo>
                <a:lnTo>
                  <a:pt x="10058400" y="0"/>
                </a:lnTo>
                <a:lnTo>
                  <a:pt x="10058400" y="2147976"/>
                </a:lnTo>
                <a:lnTo>
                  <a:pt x="0" y="2147976"/>
                </a:lnTo>
                <a:close/>
              </a:path>
            </a:pathLst>
          </a:custGeom>
          <a:gradFill>
            <a:gsLst>
              <a:gs pos="0">
                <a:srgbClr val="D8D8D8"/>
              </a:gs>
              <a:gs pos="8000">
                <a:srgbClr val="D8D8D8"/>
              </a:gs>
              <a:gs pos="100000">
                <a:srgbClr val="F4F8FB"/>
              </a:gs>
            </a:gsLst>
            <a:lin ang="5400012" scaled="0"/>
          </a:gra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A picture containing text, electronics, screenshot, screen&#10;&#10;Description automatically generated" id="534" name="Google Shape;534;p56"/>
          <p:cNvPicPr preferRelativeResize="0"/>
          <p:nvPr/>
        </p:nvPicPr>
        <p:blipFill rotWithShape="1">
          <a:blip r:embed="rId4">
            <a:alphaModFix/>
          </a:blip>
          <a:srcRect b="0" l="0" r="0" t="0"/>
          <a:stretch/>
        </p:blipFill>
        <p:spPr>
          <a:xfrm>
            <a:off x="1219200" y="3429000"/>
            <a:ext cx="5841198" cy="4114799"/>
          </a:xfrm>
          <a:prstGeom prst="rect">
            <a:avLst/>
          </a:prstGeom>
          <a:noFill/>
          <a:ln>
            <a:noFill/>
          </a:ln>
          <a:effectLst>
            <a:outerShdw blurRad="50800" rotWithShape="0" algn="tl" dir="2700000" dist="38100">
              <a:srgbClr val="000000">
                <a:alpha val="40000"/>
              </a:srgbClr>
            </a:outerShdw>
          </a:effectLst>
        </p:spPr>
      </p:pic>
      <p:sp>
        <p:nvSpPr>
          <p:cNvPr id="535" name="Google Shape;535;p56"/>
          <p:cNvSpPr txBox="1"/>
          <p:nvPr/>
        </p:nvSpPr>
        <p:spPr>
          <a:xfrm>
            <a:off x="0" y="158354"/>
            <a:ext cx="10058400" cy="1244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A MODERN SOLUTION </a:t>
            </a:r>
            <a:br>
              <a:rPr b="0" i="0" lang="en" sz="4000" u="none" cap="none" strike="noStrike">
                <a:solidFill>
                  <a:srgbClr val="1B355E"/>
                </a:solidFill>
                <a:latin typeface="Times New Roman"/>
                <a:ea typeface="Times New Roman"/>
                <a:cs typeface="Times New Roman"/>
                <a:sym typeface="Times New Roman"/>
              </a:rPr>
            </a:br>
            <a:r>
              <a:rPr b="0" i="0" lang="en" sz="4000" u="none" cap="none" strike="noStrike">
                <a:solidFill>
                  <a:srgbClr val="1B355E"/>
                </a:solidFill>
                <a:latin typeface="Times New Roman"/>
                <a:ea typeface="Times New Roman"/>
                <a:cs typeface="Times New Roman"/>
                <a:sym typeface="Times New Roman"/>
              </a:rPr>
              <a:t>TO SELLING YOUR HOME</a:t>
            </a:r>
            <a:endParaRPr b="0" i="0" sz="1400" u="none" cap="none" strike="noStrike">
              <a:solidFill>
                <a:srgbClr val="000000"/>
              </a:solidFill>
              <a:latin typeface="Arial"/>
              <a:ea typeface="Arial"/>
              <a:cs typeface="Arial"/>
              <a:sym typeface="Arial"/>
            </a:endParaRPr>
          </a:p>
        </p:txBody>
      </p:sp>
      <p:sp>
        <p:nvSpPr>
          <p:cNvPr id="536" name="Google Shape;536;p56"/>
          <p:cNvSpPr txBox="1"/>
          <p:nvPr/>
        </p:nvSpPr>
        <p:spPr>
          <a:xfrm>
            <a:off x="5200225" y="2169139"/>
            <a:ext cx="3203100" cy="8439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1800"/>
              <a:buFont typeface="Arial"/>
              <a:buNone/>
            </a:pPr>
            <a:r>
              <a:rPr b="1" i="0" lang="en" sz="1800" u="none" cap="none" strike="noStrike">
                <a:solidFill>
                  <a:srgbClr val="1B355E"/>
                </a:solidFill>
                <a:latin typeface="Arial"/>
                <a:ea typeface="Arial"/>
                <a:cs typeface="Arial"/>
                <a:sym typeface="Arial"/>
              </a:rPr>
              <a:t>RE/MAX METRO’S TRANSPARENT BIDDING PLATFORM</a:t>
            </a:r>
            <a:endParaRPr b="0" i="0" sz="1800" u="none" cap="none" strike="noStrike">
              <a:solidFill>
                <a:srgbClr val="000000"/>
              </a:solidFill>
              <a:latin typeface="Arial"/>
              <a:ea typeface="Arial"/>
              <a:cs typeface="Arial"/>
              <a:sym typeface="Arial"/>
            </a:endParaRPr>
          </a:p>
        </p:txBody>
      </p:sp>
      <p:pic>
        <p:nvPicPr>
          <p:cNvPr descr="Graphical user interface, application&#10;&#10;Description automatically generated" id="537" name="Google Shape;537;p56"/>
          <p:cNvPicPr preferRelativeResize="0"/>
          <p:nvPr/>
        </p:nvPicPr>
        <p:blipFill rotWithShape="1">
          <a:blip r:embed="rId5">
            <a:alphaModFix/>
          </a:blip>
          <a:srcRect b="0" l="0" r="0" t="0"/>
          <a:stretch/>
        </p:blipFill>
        <p:spPr>
          <a:xfrm>
            <a:off x="6524336" y="4267200"/>
            <a:ext cx="1597238" cy="2975676"/>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descr="Logo, company name&#10;&#10;Description automatically generated" id="542" name="Google Shape;542;p57"/>
          <p:cNvPicPr preferRelativeResize="0"/>
          <p:nvPr/>
        </p:nvPicPr>
        <p:blipFill rotWithShape="1">
          <a:blip r:embed="rId3">
            <a:alphaModFix/>
          </a:blip>
          <a:srcRect b="0" l="0" r="0" t="0"/>
          <a:stretch/>
        </p:blipFill>
        <p:spPr>
          <a:xfrm>
            <a:off x="1390365" y="1160286"/>
            <a:ext cx="3399250" cy="2188200"/>
          </a:xfrm>
          <a:prstGeom prst="rect">
            <a:avLst/>
          </a:prstGeom>
          <a:noFill/>
          <a:ln>
            <a:noFill/>
          </a:ln>
        </p:spPr>
      </p:pic>
      <p:sp>
        <p:nvSpPr>
          <p:cNvPr id="543" name="Google Shape;543;p57"/>
          <p:cNvSpPr/>
          <p:nvPr/>
        </p:nvSpPr>
        <p:spPr>
          <a:xfrm>
            <a:off x="0" y="6098655"/>
            <a:ext cx="10058400" cy="1675599"/>
          </a:xfrm>
          <a:custGeom>
            <a:rect b="b" l="l" r="r" t="t"/>
            <a:pathLst>
              <a:path extrusionOk="0" h="2148204" w="10058400">
                <a:moveTo>
                  <a:pt x="0" y="2147976"/>
                </a:moveTo>
                <a:lnTo>
                  <a:pt x="0" y="0"/>
                </a:lnTo>
                <a:lnTo>
                  <a:pt x="10058400" y="0"/>
                </a:lnTo>
                <a:lnTo>
                  <a:pt x="10058400" y="2147976"/>
                </a:lnTo>
                <a:lnTo>
                  <a:pt x="0" y="2147976"/>
                </a:lnTo>
                <a:close/>
              </a:path>
            </a:pathLst>
          </a:custGeom>
          <a:gradFill>
            <a:gsLst>
              <a:gs pos="0">
                <a:srgbClr val="D8D8D8"/>
              </a:gs>
              <a:gs pos="8000">
                <a:srgbClr val="D8D8D8"/>
              </a:gs>
              <a:gs pos="100000">
                <a:srgbClr val="F4F8FB"/>
              </a:gs>
            </a:gsLst>
            <a:lin ang="5400012" scaled="0"/>
          </a:gra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4" name="Google Shape;544;p57"/>
          <p:cNvSpPr/>
          <p:nvPr/>
        </p:nvSpPr>
        <p:spPr>
          <a:xfrm>
            <a:off x="0" y="4658359"/>
            <a:ext cx="10160" cy="6350"/>
          </a:xfrm>
          <a:custGeom>
            <a:rect b="b" l="l" r="r" t="t"/>
            <a:pathLst>
              <a:path extrusionOk="0" h="6350" w="10160">
                <a:moveTo>
                  <a:pt x="10121" y="0"/>
                </a:moveTo>
                <a:lnTo>
                  <a:pt x="0" y="0"/>
                </a:lnTo>
                <a:lnTo>
                  <a:pt x="0" y="6350"/>
                </a:lnTo>
                <a:lnTo>
                  <a:pt x="10121" y="6350"/>
                </a:lnTo>
                <a:lnTo>
                  <a:pt x="10121" y="0"/>
                </a:lnTo>
                <a:close/>
              </a:path>
            </a:pathLst>
          </a:custGeom>
          <a:solidFill>
            <a:srgbClr val="93959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5" name="Google Shape;545;p57"/>
          <p:cNvSpPr/>
          <p:nvPr/>
        </p:nvSpPr>
        <p:spPr>
          <a:xfrm>
            <a:off x="0" y="5988050"/>
            <a:ext cx="10160" cy="6350"/>
          </a:xfrm>
          <a:custGeom>
            <a:rect b="b" l="l" r="r" t="t"/>
            <a:pathLst>
              <a:path extrusionOk="0" h="6350" w="10160">
                <a:moveTo>
                  <a:pt x="10121" y="0"/>
                </a:moveTo>
                <a:lnTo>
                  <a:pt x="0" y="0"/>
                </a:lnTo>
                <a:lnTo>
                  <a:pt x="0" y="6350"/>
                </a:lnTo>
                <a:lnTo>
                  <a:pt x="10121" y="6350"/>
                </a:lnTo>
                <a:lnTo>
                  <a:pt x="10121" y="0"/>
                </a:lnTo>
                <a:close/>
              </a:path>
            </a:pathLst>
          </a:custGeom>
          <a:solidFill>
            <a:srgbClr val="93959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6" name="Google Shape;546;p57"/>
          <p:cNvSpPr txBox="1"/>
          <p:nvPr/>
        </p:nvSpPr>
        <p:spPr>
          <a:xfrm>
            <a:off x="0" y="234554"/>
            <a:ext cx="100584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FOR BUYERS</a:t>
            </a:r>
            <a:endParaRPr b="0" i="0" sz="1400" u="none" cap="none" strike="noStrike">
              <a:solidFill>
                <a:srgbClr val="000000"/>
              </a:solidFill>
              <a:latin typeface="Arial"/>
              <a:ea typeface="Arial"/>
              <a:cs typeface="Arial"/>
              <a:sym typeface="Arial"/>
            </a:endParaRPr>
          </a:p>
        </p:txBody>
      </p:sp>
      <p:sp>
        <p:nvSpPr>
          <p:cNvPr id="547" name="Google Shape;547;p57"/>
          <p:cNvSpPr txBox="1"/>
          <p:nvPr/>
        </p:nvSpPr>
        <p:spPr>
          <a:xfrm>
            <a:off x="5078425" y="1786700"/>
            <a:ext cx="32394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baseline="30000" i="0" lang="en" sz="2400" u="none" cap="none" strike="noStrike">
                <a:solidFill>
                  <a:srgbClr val="000000"/>
                </a:solidFill>
                <a:latin typeface="Arial"/>
                <a:ea typeface="Arial"/>
                <a:cs typeface="Arial"/>
                <a:sym typeface="Arial"/>
              </a:rPr>
              <a:t>Browse and bid on properties for sale in our area from your smartphone or computer</a:t>
            </a:r>
            <a:endParaRPr b="0" baseline="30000" i="0" sz="2400" u="none" cap="none" strike="noStrike">
              <a:solidFill>
                <a:srgbClr val="000000"/>
              </a:solidFill>
              <a:latin typeface="Arial"/>
              <a:ea typeface="Arial"/>
              <a:cs typeface="Arial"/>
              <a:sym typeface="Arial"/>
            </a:endParaRPr>
          </a:p>
        </p:txBody>
      </p:sp>
      <p:pic>
        <p:nvPicPr>
          <p:cNvPr descr="A picture containing text, electronics, screenshot, computer&#10;&#10;Description automatically generated" id="548" name="Google Shape;548;p57"/>
          <p:cNvPicPr preferRelativeResize="0"/>
          <p:nvPr/>
        </p:nvPicPr>
        <p:blipFill rotWithShape="1">
          <a:blip r:embed="rId4">
            <a:alphaModFix/>
          </a:blip>
          <a:srcRect b="0" l="0" r="0" t="0"/>
          <a:stretch/>
        </p:blipFill>
        <p:spPr>
          <a:xfrm>
            <a:off x="3116023" y="2911112"/>
            <a:ext cx="6351548" cy="4471492"/>
          </a:xfrm>
          <a:prstGeom prst="rect">
            <a:avLst/>
          </a:prstGeom>
          <a:noFill/>
          <a:ln>
            <a:noFill/>
          </a:ln>
          <a:effectLst>
            <a:outerShdw blurRad="50800" rotWithShape="0" algn="tl" dir="2700000" dist="38100">
              <a:srgbClr val="000000">
                <a:alpha val="40000"/>
              </a:srgbClr>
            </a:outerShdw>
          </a:effectLst>
        </p:spPr>
      </p:pic>
      <p:pic>
        <p:nvPicPr>
          <p:cNvPr descr="Graphical user interface, application&#10;&#10;Description automatically generated" id="549" name="Google Shape;549;p57"/>
          <p:cNvPicPr preferRelativeResize="0"/>
          <p:nvPr/>
        </p:nvPicPr>
        <p:blipFill rotWithShape="1">
          <a:blip r:embed="rId5">
            <a:alphaModFix/>
          </a:blip>
          <a:srcRect b="0" l="0" r="0" t="0"/>
          <a:stretch/>
        </p:blipFill>
        <p:spPr>
          <a:xfrm>
            <a:off x="1447800" y="3889378"/>
            <a:ext cx="2827184" cy="3493226"/>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descr="Logo, company name&#10;&#10;Description automatically generated" id="554" name="Google Shape;554;p58"/>
          <p:cNvPicPr preferRelativeResize="0"/>
          <p:nvPr/>
        </p:nvPicPr>
        <p:blipFill rotWithShape="1">
          <a:blip r:embed="rId3">
            <a:alphaModFix/>
          </a:blip>
          <a:srcRect b="0" l="0" r="0" t="0"/>
          <a:stretch/>
        </p:blipFill>
        <p:spPr>
          <a:xfrm>
            <a:off x="1759253" y="1088633"/>
            <a:ext cx="2995325" cy="1928175"/>
          </a:xfrm>
          <a:prstGeom prst="rect">
            <a:avLst/>
          </a:prstGeom>
          <a:noFill/>
          <a:ln>
            <a:noFill/>
          </a:ln>
        </p:spPr>
      </p:pic>
      <p:sp>
        <p:nvSpPr>
          <p:cNvPr id="555" name="Google Shape;555;p58"/>
          <p:cNvSpPr/>
          <p:nvPr/>
        </p:nvSpPr>
        <p:spPr>
          <a:xfrm>
            <a:off x="0" y="6098655"/>
            <a:ext cx="10058400" cy="1675599"/>
          </a:xfrm>
          <a:custGeom>
            <a:rect b="b" l="l" r="r" t="t"/>
            <a:pathLst>
              <a:path extrusionOk="0" h="2148204" w="10058400">
                <a:moveTo>
                  <a:pt x="0" y="2147976"/>
                </a:moveTo>
                <a:lnTo>
                  <a:pt x="0" y="0"/>
                </a:lnTo>
                <a:lnTo>
                  <a:pt x="10058400" y="0"/>
                </a:lnTo>
                <a:lnTo>
                  <a:pt x="10058400" y="2147976"/>
                </a:lnTo>
                <a:lnTo>
                  <a:pt x="0" y="2147976"/>
                </a:lnTo>
                <a:close/>
              </a:path>
            </a:pathLst>
          </a:custGeom>
          <a:gradFill>
            <a:gsLst>
              <a:gs pos="0">
                <a:srgbClr val="D8D8D8"/>
              </a:gs>
              <a:gs pos="8000">
                <a:srgbClr val="D8D8D8"/>
              </a:gs>
              <a:gs pos="100000">
                <a:srgbClr val="F4F8FB"/>
              </a:gs>
            </a:gsLst>
            <a:lin ang="5400012" scaled="0"/>
          </a:gra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6" name="Google Shape;556;p58"/>
          <p:cNvSpPr/>
          <p:nvPr/>
        </p:nvSpPr>
        <p:spPr>
          <a:xfrm>
            <a:off x="0" y="3972559"/>
            <a:ext cx="10160" cy="6350"/>
          </a:xfrm>
          <a:custGeom>
            <a:rect b="b" l="l" r="r" t="t"/>
            <a:pathLst>
              <a:path extrusionOk="0" h="6350" w="10160">
                <a:moveTo>
                  <a:pt x="10121" y="0"/>
                </a:moveTo>
                <a:lnTo>
                  <a:pt x="0" y="0"/>
                </a:lnTo>
                <a:lnTo>
                  <a:pt x="0" y="6350"/>
                </a:lnTo>
                <a:lnTo>
                  <a:pt x="10121" y="6350"/>
                </a:lnTo>
                <a:lnTo>
                  <a:pt x="10121" y="0"/>
                </a:lnTo>
                <a:close/>
              </a:path>
            </a:pathLst>
          </a:custGeom>
          <a:solidFill>
            <a:srgbClr val="93959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7" name="Google Shape;557;p58"/>
          <p:cNvSpPr/>
          <p:nvPr/>
        </p:nvSpPr>
        <p:spPr>
          <a:xfrm>
            <a:off x="0" y="5988050"/>
            <a:ext cx="10160" cy="6350"/>
          </a:xfrm>
          <a:custGeom>
            <a:rect b="b" l="l" r="r" t="t"/>
            <a:pathLst>
              <a:path extrusionOk="0" h="6350" w="10160">
                <a:moveTo>
                  <a:pt x="10121" y="0"/>
                </a:moveTo>
                <a:lnTo>
                  <a:pt x="0" y="0"/>
                </a:lnTo>
                <a:lnTo>
                  <a:pt x="0" y="6350"/>
                </a:lnTo>
                <a:lnTo>
                  <a:pt x="10121" y="6350"/>
                </a:lnTo>
                <a:lnTo>
                  <a:pt x="10121" y="0"/>
                </a:lnTo>
                <a:close/>
              </a:path>
            </a:pathLst>
          </a:custGeom>
          <a:solidFill>
            <a:srgbClr val="93959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8" name="Google Shape;558;p58"/>
          <p:cNvSpPr txBox="1"/>
          <p:nvPr/>
        </p:nvSpPr>
        <p:spPr>
          <a:xfrm>
            <a:off x="0" y="234554"/>
            <a:ext cx="100584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FOR SELLERS</a:t>
            </a:r>
            <a:endParaRPr b="0" i="0" sz="1400" u="none" cap="none" strike="noStrike">
              <a:solidFill>
                <a:srgbClr val="000000"/>
              </a:solidFill>
              <a:latin typeface="Arial"/>
              <a:ea typeface="Arial"/>
              <a:cs typeface="Arial"/>
              <a:sym typeface="Arial"/>
            </a:endParaRPr>
          </a:p>
        </p:txBody>
      </p:sp>
      <p:sp>
        <p:nvSpPr>
          <p:cNvPr id="559" name="Google Shape;559;p58"/>
          <p:cNvSpPr txBox="1"/>
          <p:nvPr/>
        </p:nvSpPr>
        <p:spPr>
          <a:xfrm>
            <a:off x="5029200" y="1331296"/>
            <a:ext cx="4253700" cy="1644000"/>
          </a:xfrm>
          <a:prstGeom prst="rect">
            <a:avLst/>
          </a:prstGeom>
          <a:noFill/>
          <a:ln>
            <a:noFill/>
          </a:ln>
        </p:spPr>
        <p:txBody>
          <a:bodyPr anchorCtr="0" anchor="t" bIns="45700" lIns="91425" spcFirstLastPara="1" rIns="91425" wrap="square" tIns="45700">
            <a:spAutoFit/>
          </a:bodyPr>
          <a:lstStyle/>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List your property</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Attract pre-qualified buyers</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Accept offers</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Real-time online bidding</a:t>
            </a:r>
            <a:endParaRPr b="0" baseline="30000" i="0" sz="2400" u="none" cap="none" strike="noStrike">
              <a:solidFill>
                <a:srgbClr val="000000"/>
              </a:solidFill>
              <a:latin typeface="Arial"/>
              <a:ea typeface="Arial"/>
              <a:cs typeface="Arial"/>
              <a:sym typeface="Arial"/>
            </a:endParaRPr>
          </a:p>
        </p:txBody>
      </p:sp>
      <p:pic>
        <p:nvPicPr>
          <p:cNvPr descr="A computer screen with a blue background&#10;&#10;Description automatically generated with low confidence" id="560" name="Google Shape;560;p58"/>
          <p:cNvPicPr preferRelativeResize="0"/>
          <p:nvPr/>
        </p:nvPicPr>
        <p:blipFill rotWithShape="1">
          <a:blip r:embed="rId4">
            <a:alphaModFix/>
          </a:blip>
          <a:srcRect b="0" l="0" r="0" t="0"/>
          <a:stretch/>
        </p:blipFill>
        <p:spPr>
          <a:xfrm>
            <a:off x="800242" y="3200400"/>
            <a:ext cx="5924651" cy="4170957"/>
          </a:xfrm>
          <a:prstGeom prst="rect">
            <a:avLst/>
          </a:prstGeom>
          <a:noFill/>
          <a:ln>
            <a:noFill/>
          </a:ln>
        </p:spPr>
      </p:pic>
      <p:pic>
        <p:nvPicPr>
          <p:cNvPr descr="A picture containing text, monitor, electronics, screenshot&#10;&#10;Description automatically generated" id="561" name="Google Shape;561;p58"/>
          <p:cNvPicPr preferRelativeResize="0"/>
          <p:nvPr/>
        </p:nvPicPr>
        <p:blipFill rotWithShape="1">
          <a:blip r:embed="rId5">
            <a:alphaModFix/>
          </a:blip>
          <a:srcRect b="0" l="0" r="0" t="0"/>
          <a:stretch/>
        </p:blipFill>
        <p:spPr>
          <a:xfrm>
            <a:off x="4754578" y="4015936"/>
            <a:ext cx="4503580" cy="3236948"/>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59"/>
          <p:cNvSpPr txBox="1"/>
          <p:nvPr/>
        </p:nvSpPr>
        <p:spPr>
          <a:xfrm>
            <a:off x="0" y="865006"/>
            <a:ext cx="100584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MY COMMITMENT TO YOU</a:t>
            </a:r>
            <a:endParaRPr b="0" i="0" sz="1400" u="none" cap="none" strike="noStrike">
              <a:solidFill>
                <a:srgbClr val="000000"/>
              </a:solidFill>
              <a:latin typeface="Arial"/>
              <a:ea typeface="Arial"/>
              <a:cs typeface="Arial"/>
              <a:sym typeface="Arial"/>
            </a:endParaRPr>
          </a:p>
        </p:txBody>
      </p:sp>
      <p:sp>
        <p:nvSpPr>
          <p:cNvPr id="567" name="Google Shape;567;p59"/>
          <p:cNvSpPr txBox="1"/>
          <p:nvPr/>
        </p:nvSpPr>
        <p:spPr>
          <a:xfrm>
            <a:off x="1066800" y="2438400"/>
            <a:ext cx="7924800" cy="4008000"/>
          </a:xfrm>
          <a:prstGeom prst="rect">
            <a:avLst/>
          </a:prstGeom>
          <a:noFill/>
          <a:ln>
            <a:noFill/>
          </a:ln>
        </p:spPr>
        <p:txBody>
          <a:bodyPr anchorCtr="0" anchor="t" bIns="45700" lIns="91425" spcFirstLastPara="1" rIns="91425" wrap="square" tIns="45700">
            <a:spAutoFit/>
          </a:bodyPr>
          <a:lstStyle/>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When helping you look for a property, I will make recommendations based on my experience and local knowledge, in addition to having access to a variety of technology, a wide network of area agents, and homes not yet on the market. A comparison chart and thorough, objective inspection of each home, combined with such factors as market data and resale potential, will help in narrowing your search. By building a checklist, we can better evaluate each home and review together the important criteria of homes visited. </a:t>
            </a:r>
            <a:endParaRPr b="0" i="0" sz="2400" u="none" cap="none" strike="noStrike">
              <a:solidFill>
                <a:srgbClr val="000000"/>
              </a:solidFill>
              <a:latin typeface="Arial"/>
              <a:ea typeface="Arial"/>
              <a:cs typeface="Arial"/>
              <a:sym typeface="Arial"/>
            </a:endParaRPr>
          </a:p>
          <a:p>
            <a:pPr indent="-266700" lvl="0" marL="457200" marR="0" rtl="0" algn="l">
              <a:lnSpc>
                <a:spcPct val="106666"/>
              </a:lnSpc>
              <a:spcBef>
                <a:spcPts val="0"/>
              </a:spcBef>
              <a:spcAft>
                <a:spcPts val="0"/>
              </a:spcAft>
              <a:buClr>
                <a:srgbClr val="000000"/>
              </a:buClr>
              <a:buSzPts val="3000"/>
              <a:buFont typeface="Arial"/>
              <a:buNone/>
            </a:pPr>
            <a:r>
              <a:t/>
            </a:r>
            <a:endParaRPr b="0" baseline="3000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And when you find that perfect home, I will help negotiate the best offer based on the condition of the home, length of time it’s been on the market, activity, location, and urgency of the seller. Ultimately, I will protect and represent your best interests.</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1" name="Shape 571"/>
        <p:cNvGrpSpPr/>
        <p:nvPr/>
      </p:nvGrpSpPr>
      <p:grpSpPr>
        <a:xfrm>
          <a:off x="0" y="0"/>
          <a:ext cx="0" cy="0"/>
          <a:chOff x="0" y="0"/>
          <a:chExt cx="0" cy="0"/>
        </a:xfrm>
      </p:grpSpPr>
      <p:sp>
        <p:nvSpPr>
          <p:cNvPr id="572" name="Google Shape;572;p60"/>
          <p:cNvSpPr txBox="1"/>
          <p:nvPr/>
        </p:nvSpPr>
        <p:spPr>
          <a:xfrm>
            <a:off x="0" y="3374980"/>
            <a:ext cx="10058400" cy="10287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6600"/>
              <a:buFont typeface="Arial"/>
              <a:buNone/>
            </a:pPr>
            <a:r>
              <a:rPr b="0" i="0" lang="en" sz="6600" u="none" cap="none" strike="noStrike">
                <a:solidFill>
                  <a:srgbClr val="FFFFFF"/>
                </a:solidFill>
                <a:latin typeface="Times New Roman"/>
                <a:ea typeface="Times New Roman"/>
                <a:cs typeface="Times New Roman"/>
                <a:sym typeface="Times New Roman"/>
              </a:rPr>
              <a:t>THANK YOU</a:t>
            </a:r>
            <a:endParaRPr b="0" i="0" sz="66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
        <p:nvSpPr>
          <p:cNvPr id="86" name="Google Shape;86;p17"/>
          <p:cNvSpPr txBox="1"/>
          <p:nvPr/>
        </p:nvSpPr>
        <p:spPr>
          <a:xfrm>
            <a:off x="-359550" y="219530"/>
            <a:ext cx="10777500" cy="800400"/>
          </a:xfrm>
          <a:prstGeom prst="rect">
            <a:avLst/>
          </a:prstGeom>
          <a:noFill/>
          <a:ln>
            <a:noFill/>
          </a:ln>
        </p:spPr>
        <p:txBody>
          <a:bodyPr anchorCtr="0" anchor="t" bIns="91425" lIns="91425" spcFirstLastPara="1" rIns="91425" wrap="square" tIns="91425">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chemeClr val="lt1"/>
                </a:solidFill>
                <a:latin typeface="Times New Roman"/>
                <a:ea typeface="Times New Roman"/>
                <a:cs typeface="Times New Roman"/>
                <a:sym typeface="Times New Roman"/>
              </a:rPr>
              <a:t>FULL-SERVICE  REAL  ESTATE</a:t>
            </a:r>
            <a:endParaRPr b="0" i="0" sz="4000" u="none" cap="none" strike="noStrike">
              <a:solidFill>
                <a:schemeClr val="lt1"/>
              </a:solidFill>
              <a:latin typeface="Times New Roman"/>
              <a:ea typeface="Times New Roman"/>
              <a:cs typeface="Times New Roman"/>
              <a:sym typeface="Times New Roman"/>
            </a:endParaRPr>
          </a:p>
        </p:txBody>
      </p:sp>
      <p:sp>
        <p:nvSpPr>
          <p:cNvPr id="87" name="Google Shape;87;p17"/>
          <p:cNvSpPr txBox="1"/>
          <p:nvPr/>
        </p:nvSpPr>
        <p:spPr>
          <a:xfrm>
            <a:off x="1684350" y="1753340"/>
            <a:ext cx="66897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When you hire (Name), (she) will become your home’s</a:t>
            </a:r>
            <a:endParaRPr b="1" i="0" sz="3000" u="none" cap="none" strike="noStrike">
              <a:solidFill>
                <a:srgbClr val="1B355E"/>
              </a:solidFill>
              <a:latin typeface="Arial"/>
              <a:ea typeface="Arial"/>
              <a:cs typeface="Arial"/>
              <a:sym typeface="Arial"/>
            </a:endParaRPr>
          </a:p>
        </p:txBody>
      </p:sp>
      <p:sp>
        <p:nvSpPr>
          <p:cNvPr id="88" name="Google Shape;88;p17"/>
          <p:cNvSpPr txBox="1"/>
          <p:nvPr/>
        </p:nvSpPr>
        <p:spPr>
          <a:xfrm>
            <a:off x="2022750" y="2463200"/>
            <a:ext cx="6012900" cy="47961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MARKETING MANAGER</a:t>
            </a:r>
            <a:endParaRPr b="0" i="0" sz="1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Showcasing your property with the finest marketing </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Developing and implementing a customized marketing plan</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Determining the best price in line with market forces</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Communicating regularly, so you stay informed</a:t>
            </a:r>
            <a:endParaRPr b="0" i="0" sz="2400" u="none" cap="none" strike="noStrike">
              <a:solidFill>
                <a:srgbClr val="000000"/>
              </a:solidFill>
              <a:latin typeface="Arial"/>
              <a:ea typeface="Arial"/>
              <a:cs typeface="Arial"/>
              <a:sym typeface="Arial"/>
            </a:endParaRPr>
          </a:p>
          <a:p>
            <a:pPr indent="0" lvl="0" marL="0" marR="0" rtl="0" algn="l">
              <a:lnSpc>
                <a:spcPct val="106666"/>
              </a:lnSpc>
              <a:spcBef>
                <a:spcPts val="0"/>
              </a:spcBef>
              <a:spcAft>
                <a:spcPts val="0"/>
              </a:spcAft>
              <a:buClr>
                <a:srgbClr val="000000"/>
              </a:buClr>
              <a:buSzPts val="3000"/>
              <a:buFont typeface="Arial"/>
              <a:buNone/>
            </a:pPr>
            <a:r>
              <a:t/>
            </a:r>
            <a:endParaRPr b="0" baseline="30000" i="0" sz="3000" u="none" cap="none" strike="noStrike">
              <a:solidFill>
                <a:srgbClr val="000000"/>
              </a:solidFill>
              <a:latin typeface="Arial"/>
              <a:ea typeface="Arial"/>
              <a:cs typeface="Arial"/>
              <a:sym typeface="Arial"/>
            </a:endParaRPr>
          </a:p>
          <a:p>
            <a:pPr indent="0" lvl="0" marL="0" marR="0" rtl="0" algn="ctr">
              <a:lnSpc>
                <a:spcPct val="106666"/>
              </a:lnSpc>
              <a:spcBef>
                <a:spcPts val="0"/>
              </a:spcBef>
              <a:spcAft>
                <a:spcPts val="0"/>
              </a:spcAft>
              <a:buClr>
                <a:srgbClr val="000000"/>
              </a:buClr>
              <a:buSzPts val="3000"/>
              <a:buFont typeface="Arial"/>
              <a:buNone/>
            </a:pPr>
            <a:r>
              <a:t/>
            </a:r>
            <a:endParaRPr b="1" baseline="30000" i="0" sz="3000" u="none" cap="none" strike="noStrike">
              <a:solidFill>
                <a:srgbClr val="1B355E"/>
              </a:solidFill>
              <a:latin typeface="Arial"/>
              <a:ea typeface="Arial"/>
              <a:cs typeface="Arial"/>
              <a:sym typeface="Arial"/>
            </a:endParaRPr>
          </a:p>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LIAISON MANAGER</a:t>
            </a:r>
            <a:endParaRPr b="0" i="0" sz="1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Introducing new buyers to your property</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Pre-qualifying the buyers to avoid time wasters</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Providing you with timely updates on viewings and feedback</a:t>
            </a:r>
            <a:endParaRPr b="0" i="0" sz="2400" u="none" cap="none" strike="noStrike">
              <a:solidFill>
                <a:srgbClr val="000000"/>
              </a:solidFill>
              <a:latin typeface="Arial"/>
              <a:ea typeface="Arial"/>
              <a:cs typeface="Arial"/>
              <a:sym typeface="Arial"/>
            </a:endParaRPr>
          </a:p>
        </p:txBody>
      </p:sp>
      <p:pic>
        <p:nvPicPr>
          <p:cNvPr id="89" name="Google Shape;89;p17"/>
          <p:cNvPicPr preferRelativeResize="0"/>
          <p:nvPr/>
        </p:nvPicPr>
        <p:blipFill>
          <a:blip r:embed="rId4">
            <a:alphaModFix/>
          </a:blip>
          <a:stretch>
            <a:fillRect/>
          </a:stretch>
        </p:blipFill>
        <p:spPr>
          <a:xfrm>
            <a:off x="1771650" y="4778330"/>
            <a:ext cx="6515100" cy="371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
        <p:nvSpPr>
          <p:cNvPr id="94" name="Google Shape;94;p18"/>
          <p:cNvSpPr txBox="1"/>
          <p:nvPr/>
        </p:nvSpPr>
        <p:spPr>
          <a:xfrm>
            <a:off x="-359550" y="219530"/>
            <a:ext cx="10777500" cy="800400"/>
          </a:xfrm>
          <a:prstGeom prst="rect">
            <a:avLst/>
          </a:prstGeom>
          <a:noFill/>
          <a:ln>
            <a:noFill/>
          </a:ln>
        </p:spPr>
        <p:txBody>
          <a:bodyPr anchorCtr="0" anchor="t" bIns="91425" lIns="91425" spcFirstLastPara="1" rIns="91425" wrap="square" tIns="91425">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chemeClr val="lt1"/>
                </a:solidFill>
                <a:latin typeface="Times New Roman"/>
                <a:ea typeface="Times New Roman"/>
                <a:cs typeface="Times New Roman"/>
                <a:sym typeface="Times New Roman"/>
              </a:rPr>
              <a:t>FULL-SERVICE  REAL  ESTATE</a:t>
            </a:r>
            <a:endParaRPr b="0" i="0" sz="4000" u="none" cap="none" strike="noStrike">
              <a:solidFill>
                <a:schemeClr val="lt1"/>
              </a:solidFill>
              <a:latin typeface="Times New Roman"/>
              <a:ea typeface="Times New Roman"/>
              <a:cs typeface="Times New Roman"/>
              <a:sym typeface="Times New Roman"/>
            </a:endParaRPr>
          </a:p>
        </p:txBody>
      </p:sp>
      <p:sp>
        <p:nvSpPr>
          <p:cNvPr id="95" name="Google Shape;95;p18"/>
          <p:cNvSpPr txBox="1"/>
          <p:nvPr/>
        </p:nvSpPr>
        <p:spPr>
          <a:xfrm>
            <a:off x="838200" y="1933379"/>
            <a:ext cx="8382000" cy="51903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NEGOTIATOR</a:t>
            </a:r>
            <a:endParaRPr b="0" i="0" sz="1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Presenting and negotiating with potential buyers on your behalf</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Advising you on the merits of each offer</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Always keeping your best interests as first priority</a:t>
            </a:r>
            <a:endParaRPr b="0" i="0" sz="2400" u="none" cap="none" strike="noStrike">
              <a:solidFill>
                <a:srgbClr val="000000"/>
              </a:solidFill>
              <a:latin typeface="Arial"/>
              <a:ea typeface="Arial"/>
              <a:cs typeface="Arial"/>
              <a:sym typeface="Arial"/>
            </a:endParaRPr>
          </a:p>
          <a:p>
            <a:pPr indent="0" lvl="0" marL="0" marR="0" rtl="0" algn="l">
              <a:lnSpc>
                <a:spcPct val="106666"/>
              </a:lnSpc>
              <a:spcBef>
                <a:spcPts val="0"/>
              </a:spcBef>
              <a:spcAft>
                <a:spcPts val="0"/>
              </a:spcAft>
              <a:buClr>
                <a:srgbClr val="000000"/>
              </a:buClr>
              <a:buSzPts val="3000"/>
              <a:buFont typeface="Arial"/>
              <a:buNone/>
            </a:pPr>
            <a:r>
              <a:t/>
            </a:r>
            <a:endParaRPr b="0" baseline="30000" i="0" sz="3000" u="none" cap="none" strike="noStrike">
              <a:solidFill>
                <a:srgbClr val="000000"/>
              </a:solidFill>
              <a:latin typeface="Arial"/>
              <a:ea typeface="Arial"/>
              <a:cs typeface="Arial"/>
              <a:sym typeface="Arial"/>
            </a:endParaRPr>
          </a:p>
          <a:p>
            <a:pPr indent="0" lvl="0" marL="0" marR="0" rtl="0" algn="ctr">
              <a:lnSpc>
                <a:spcPct val="106666"/>
              </a:lnSpc>
              <a:spcBef>
                <a:spcPts val="0"/>
              </a:spcBef>
              <a:spcAft>
                <a:spcPts val="0"/>
              </a:spcAft>
              <a:buClr>
                <a:srgbClr val="000000"/>
              </a:buClr>
              <a:buSzPts val="3000"/>
              <a:buFont typeface="Arial"/>
              <a:buNone/>
            </a:pPr>
            <a:r>
              <a:t/>
            </a:r>
            <a:endParaRPr b="1" baseline="30000" i="0" sz="3000" u="none" cap="none" strike="noStrike">
              <a:solidFill>
                <a:srgbClr val="1B355E"/>
              </a:solidFill>
              <a:latin typeface="Arial"/>
              <a:ea typeface="Arial"/>
              <a:cs typeface="Arial"/>
              <a:sym typeface="Arial"/>
            </a:endParaRPr>
          </a:p>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CLOSING MANAGER</a:t>
            </a:r>
            <a:endParaRPr b="0" baseline="30000" i="0" sz="30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Providing information to the buyer in a timely manner</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Only accepting certified bank drafts</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Liaising with your lawyer/notary and delivering the necessary documentation</a:t>
            </a:r>
            <a:endParaRPr b="0" i="0" sz="2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Facilitating answers, resolving any issues during the closing process, and ensuring the process is completed seamlessly</a:t>
            </a:r>
            <a:endParaRPr b="0" i="0" sz="2400" u="none" cap="none" strike="noStrike">
              <a:solidFill>
                <a:srgbClr val="000000"/>
              </a:solidFill>
              <a:latin typeface="Arial"/>
              <a:ea typeface="Arial"/>
              <a:cs typeface="Arial"/>
              <a:sym typeface="Arial"/>
            </a:endParaRPr>
          </a:p>
        </p:txBody>
      </p:sp>
      <p:pic>
        <p:nvPicPr>
          <p:cNvPr id="96" name="Google Shape;96;p18"/>
          <p:cNvPicPr preferRelativeResize="0"/>
          <p:nvPr/>
        </p:nvPicPr>
        <p:blipFill rotWithShape="1">
          <a:blip r:embed="rId4">
            <a:alphaModFix/>
          </a:blip>
          <a:srcRect b="0" l="0" r="0" t="0"/>
          <a:stretch/>
        </p:blipFill>
        <p:spPr>
          <a:xfrm>
            <a:off x="1771650" y="3810005"/>
            <a:ext cx="6515100" cy="371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 name="Shape 100"/>
        <p:cNvGrpSpPr/>
        <p:nvPr/>
      </p:nvGrpSpPr>
      <p:grpSpPr>
        <a:xfrm>
          <a:off x="0" y="0"/>
          <a:ext cx="0" cy="0"/>
          <a:chOff x="0" y="0"/>
          <a:chExt cx="0" cy="0"/>
        </a:xfrm>
      </p:grpSpPr>
      <p:sp>
        <p:nvSpPr>
          <p:cNvPr id="101" name="Google Shape;101;p19"/>
          <p:cNvSpPr txBox="1"/>
          <p:nvPr/>
        </p:nvSpPr>
        <p:spPr>
          <a:xfrm>
            <a:off x="1077850" y="2158072"/>
            <a:ext cx="4790100" cy="48948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Clr>
                <a:srgbClr val="000000"/>
              </a:buClr>
              <a:buSzPts val="3000"/>
              <a:buFont typeface="Arial"/>
              <a:buNone/>
            </a:pPr>
            <a:r>
              <a:rPr b="1" baseline="30000" i="0" lang="en" sz="3000" u="none" cap="none" strike="noStrike">
                <a:solidFill>
                  <a:srgbClr val="1B355E"/>
                </a:solidFill>
                <a:latin typeface="Arial"/>
                <a:ea typeface="Arial"/>
                <a:cs typeface="Arial"/>
                <a:sym typeface="Arial"/>
              </a:rPr>
              <a:t>CONCIERGE</a:t>
            </a:r>
            <a:endParaRPr b="0" i="0" sz="1400" u="none" cap="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Providing you with access to experts, including:</a:t>
            </a:r>
            <a:endParaRPr b="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Legal advisors</a:t>
            </a:r>
            <a:endParaRPr b="0" baseline="3000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Insurance experts</a:t>
            </a:r>
            <a:endParaRPr b="0" baseline="3000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Builders</a:t>
            </a:r>
            <a:endParaRPr b="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Landscapers</a:t>
            </a:r>
            <a:endParaRPr b="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Interior designers</a:t>
            </a:r>
            <a:endParaRPr b="0" baseline="3000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Rental experts</a:t>
            </a:r>
            <a:endParaRPr b="0" baseline="3000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Home stagers</a:t>
            </a:r>
            <a:endParaRPr b="0" baseline="3000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Painters and handymen</a:t>
            </a:r>
            <a:endParaRPr b="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Home inspectors</a:t>
            </a:r>
            <a:endParaRPr b="0" baseline="3000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Moving services</a:t>
            </a:r>
            <a:endParaRPr b="0" i="0" sz="2400" u="none" cap="none" strike="noStrike">
              <a:solidFill>
                <a:srgbClr val="000000"/>
              </a:solidFill>
              <a:latin typeface="Arial"/>
              <a:ea typeface="Arial"/>
              <a:cs typeface="Arial"/>
              <a:sym typeface="Arial"/>
            </a:endParaRPr>
          </a:p>
        </p:txBody>
      </p:sp>
      <p:sp>
        <p:nvSpPr>
          <p:cNvPr id="102" name="Google Shape;102;p19"/>
          <p:cNvSpPr txBox="1"/>
          <p:nvPr/>
        </p:nvSpPr>
        <p:spPr>
          <a:xfrm>
            <a:off x="-359550" y="219530"/>
            <a:ext cx="10777500" cy="800400"/>
          </a:xfrm>
          <a:prstGeom prst="rect">
            <a:avLst/>
          </a:prstGeom>
          <a:noFill/>
          <a:ln>
            <a:noFill/>
          </a:ln>
        </p:spPr>
        <p:txBody>
          <a:bodyPr anchorCtr="0" anchor="t" bIns="91425" lIns="91425" spcFirstLastPara="1" rIns="91425" wrap="square" tIns="91425">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chemeClr val="lt1"/>
                </a:solidFill>
                <a:latin typeface="Times New Roman"/>
                <a:ea typeface="Times New Roman"/>
                <a:cs typeface="Times New Roman"/>
                <a:sym typeface="Times New Roman"/>
              </a:rPr>
              <a:t>FULL-SERVICE  REAL  ESTATE</a:t>
            </a:r>
            <a:endParaRPr b="0" i="0" sz="4000" u="none" cap="none" strike="noStrike">
              <a:solidFill>
                <a:schemeClr val="lt1"/>
              </a:solidFill>
              <a:latin typeface="Times New Roman"/>
              <a:ea typeface="Times New Roman"/>
              <a:cs typeface="Times New Roman"/>
              <a:sym typeface="Times New Roman"/>
            </a:endParaRPr>
          </a:p>
        </p:txBody>
      </p:sp>
      <p:pic>
        <p:nvPicPr>
          <p:cNvPr id="103" name="Google Shape;103;p19"/>
          <p:cNvPicPr preferRelativeResize="0"/>
          <p:nvPr/>
        </p:nvPicPr>
        <p:blipFill rotWithShape="1">
          <a:blip r:embed="rId4">
            <a:alphaModFix/>
          </a:blip>
          <a:srcRect b="0" l="0" r="0" t="0"/>
          <a:stretch/>
        </p:blipFill>
        <p:spPr>
          <a:xfrm>
            <a:off x="5867950" y="2048330"/>
            <a:ext cx="3657600" cy="2552700"/>
          </a:xfrm>
          <a:prstGeom prst="rect">
            <a:avLst/>
          </a:prstGeom>
          <a:noFill/>
          <a:ln>
            <a:noFill/>
          </a:ln>
        </p:spPr>
      </p:pic>
      <p:pic>
        <p:nvPicPr>
          <p:cNvPr id="104" name="Google Shape;104;p19"/>
          <p:cNvPicPr preferRelativeResize="0"/>
          <p:nvPr/>
        </p:nvPicPr>
        <p:blipFill>
          <a:blip r:embed="rId5">
            <a:alphaModFix/>
          </a:blip>
          <a:stretch>
            <a:fillRect/>
          </a:stretch>
        </p:blipFill>
        <p:spPr>
          <a:xfrm>
            <a:off x="5865068" y="4716880"/>
            <a:ext cx="3657600" cy="2552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txBox="1"/>
          <p:nvPr/>
        </p:nvSpPr>
        <p:spPr>
          <a:xfrm>
            <a:off x="0" y="132864"/>
            <a:ext cx="100584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DEDICATION  AND  COMMITMENT</a:t>
            </a:r>
            <a:endParaRPr b="0" i="0" sz="4000" u="none" cap="none" strike="noStrike">
              <a:solidFill>
                <a:srgbClr val="1B355E"/>
              </a:solidFill>
              <a:latin typeface="Times New Roman"/>
              <a:ea typeface="Times New Roman"/>
              <a:cs typeface="Times New Roman"/>
              <a:sym typeface="Times New Roman"/>
            </a:endParaRPr>
          </a:p>
        </p:txBody>
      </p:sp>
      <p:sp>
        <p:nvSpPr>
          <p:cNvPr id="110" name="Google Shape;110;p20"/>
          <p:cNvSpPr/>
          <p:nvPr/>
        </p:nvSpPr>
        <p:spPr>
          <a:xfrm>
            <a:off x="3882536" y="2200530"/>
            <a:ext cx="448310" cy="372110"/>
          </a:xfrm>
          <a:custGeom>
            <a:rect b="b" l="l" r="r" t="t"/>
            <a:pathLst>
              <a:path extrusionOk="0" h="372110" w="448310">
                <a:moveTo>
                  <a:pt x="414553" y="0"/>
                </a:moveTo>
                <a:lnTo>
                  <a:pt x="364793" y="23242"/>
                </a:lnTo>
                <a:lnTo>
                  <a:pt x="324357" y="53809"/>
                </a:lnTo>
                <a:lnTo>
                  <a:pt x="294251" y="90195"/>
                </a:lnTo>
                <a:lnTo>
                  <a:pt x="275450" y="130848"/>
                </a:lnTo>
                <a:lnTo>
                  <a:pt x="265587" y="181751"/>
                </a:lnTo>
                <a:lnTo>
                  <a:pt x="262305" y="248856"/>
                </a:lnTo>
                <a:lnTo>
                  <a:pt x="262305" y="371767"/>
                </a:lnTo>
                <a:lnTo>
                  <a:pt x="434124" y="371767"/>
                </a:lnTo>
                <a:lnTo>
                  <a:pt x="434124" y="199948"/>
                </a:lnTo>
                <a:lnTo>
                  <a:pt x="350964" y="199948"/>
                </a:lnTo>
                <a:lnTo>
                  <a:pt x="352891" y="175835"/>
                </a:lnTo>
                <a:lnTo>
                  <a:pt x="364655" y="135172"/>
                </a:lnTo>
                <a:lnTo>
                  <a:pt x="387475" y="104178"/>
                </a:lnTo>
                <a:lnTo>
                  <a:pt x="424318" y="80332"/>
                </a:lnTo>
                <a:lnTo>
                  <a:pt x="448182" y="70929"/>
                </a:lnTo>
                <a:lnTo>
                  <a:pt x="414553" y="0"/>
                </a:lnTo>
                <a:close/>
              </a:path>
              <a:path extrusionOk="0" h="372110" w="448310">
                <a:moveTo>
                  <a:pt x="152260" y="0"/>
                </a:moveTo>
                <a:lnTo>
                  <a:pt x="102114" y="23242"/>
                </a:lnTo>
                <a:lnTo>
                  <a:pt x="61760" y="53809"/>
                </a:lnTo>
                <a:lnTo>
                  <a:pt x="31870" y="90266"/>
                </a:lnTo>
                <a:lnTo>
                  <a:pt x="13144" y="131152"/>
                </a:lnTo>
                <a:lnTo>
                  <a:pt x="3286" y="182137"/>
                </a:lnTo>
                <a:lnTo>
                  <a:pt x="0" y="248856"/>
                </a:lnTo>
                <a:lnTo>
                  <a:pt x="0" y="371767"/>
                </a:lnTo>
                <a:lnTo>
                  <a:pt x="171818" y="371767"/>
                </a:lnTo>
                <a:lnTo>
                  <a:pt x="171818" y="199948"/>
                </a:lnTo>
                <a:lnTo>
                  <a:pt x="88658" y="199948"/>
                </a:lnTo>
                <a:lnTo>
                  <a:pt x="90587" y="175835"/>
                </a:lnTo>
                <a:lnTo>
                  <a:pt x="102360" y="135172"/>
                </a:lnTo>
                <a:lnTo>
                  <a:pt x="125175" y="104178"/>
                </a:lnTo>
                <a:lnTo>
                  <a:pt x="162017" y="80332"/>
                </a:lnTo>
                <a:lnTo>
                  <a:pt x="185889" y="70929"/>
                </a:lnTo>
                <a:lnTo>
                  <a:pt x="152260" y="0"/>
                </a:lnTo>
                <a:close/>
              </a:path>
            </a:pathLst>
          </a:custGeom>
          <a:solidFill>
            <a:srgbClr val="93959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1" name="Google Shape;111;p20"/>
          <p:cNvSpPr/>
          <p:nvPr/>
        </p:nvSpPr>
        <p:spPr>
          <a:xfrm>
            <a:off x="5249346" y="6800421"/>
            <a:ext cx="448309" cy="372109"/>
          </a:xfrm>
          <a:custGeom>
            <a:rect b="b" l="l" r="r" t="t"/>
            <a:pathLst>
              <a:path extrusionOk="0" h="372109" w="448309">
                <a:moveTo>
                  <a:pt x="185877" y="0"/>
                </a:moveTo>
                <a:lnTo>
                  <a:pt x="14058" y="0"/>
                </a:lnTo>
                <a:lnTo>
                  <a:pt x="14058" y="171818"/>
                </a:lnTo>
                <a:lnTo>
                  <a:pt x="97218" y="171818"/>
                </a:lnTo>
                <a:lnTo>
                  <a:pt x="95291" y="195931"/>
                </a:lnTo>
                <a:lnTo>
                  <a:pt x="83527" y="236594"/>
                </a:lnTo>
                <a:lnTo>
                  <a:pt x="60707" y="267588"/>
                </a:lnTo>
                <a:lnTo>
                  <a:pt x="23864" y="291434"/>
                </a:lnTo>
                <a:lnTo>
                  <a:pt x="0" y="300837"/>
                </a:lnTo>
                <a:lnTo>
                  <a:pt x="33629" y="371767"/>
                </a:lnTo>
                <a:lnTo>
                  <a:pt x="83389" y="348524"/>
                </a:lnTo>
                <a:lnTo>
                  <a:pt x="123825" y="317957"/>
                </a:lnTo>
                <a:lnTo>
                  <a:pt x="153931" y="281571"/>
                </a:lnTo>
                <a:lnTo>
                  <a:pt x="172732" y="240919"/>
                </a:lnTo>
                <a:lnTo>
                  <a:pt x="182595" y="190015"/>
                </a:lnTo>
                <a:lnTo>
                  <a:pt x="185877" y="122910"/>
                </a:lnTo>
                <a:lnTo>
                  <a:pt x="185877" y="0"/>
                </a:lnTo>
                <a:close/>
              </a:path>
              <a:path extrusionOk="0" h="372109" w="448309">
                <a:moveTo>
                  <a:pt x="448183" y="0"/>
                </a:moveTo>
                <a:lnTo>
                  <a:pt x="276364" y="0"/>
                </a:lnTo>
                <a:lnTo>
                  <a:pt x="276364" y="171818"/>
                </a:lnTo>
                <a:lnTo>
                  <a:pt x="359524" y="171818"/>
                </a:lnTo>
                <a:lnTo>
                  <a:pt x="357595" y="195931"/>
                </a:lnTo>
                <a:lnTo>
                  <a:pt x="345822" y="236594"/>
                </a:lnTo>
                <a:lnTo>
                  <a:pt x="323008" y="267588"/>
                </a:lnTo>
                <a:lnTo>
                  <a:pt x="286170" y="291434"/>
                </a:lnTo>
                <a:lnTo>
                  <a:pt x="262305" y="300837"/>
                </a:lnTo>
                <a:lnTo>
                  <a:pt x="295922" y="371767"/>
                </a:lnTo>
                <a:lnTo>
                  <a:pt x="346068" y="348524"/>
                </a:lnTo>
                <a:lnTo>
                  <a:pt x="386422" y="317957"/>
                </a:lnTo>
                <a:lnTo>
                  <a:pt x="416312" y="281500"/>
                </a:lnTo>
                <a:lnTo>
                  <a:pt x="435038" y="240614"/>
                </a:lnTo>
                <a:lnTo>
                  <a:pt x="444896" y="189630"/>
                </a:lnTo>
                <a:lnTo>
                  <a:pt x="448183" y="122910"/>
                </a:lnTo>
                <a:lnTo>
                  <a:pt x="448183" y="0"/>
                </a:lnTo>
                <a:close/>
              </a:path>
            </a:pathLst>
          </a:custGeom>
          <a:solidFill>
            <a:srgbClr val="93959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 name="Google Shape;112;p20"/>
          <p:cNvSpPr txBox="1"/>
          <p:nvPr/>
        </p:nvSpPr>
        <p:spPr>
          <a:xfrm>
            <a:off x="819150" y="3202541"/>
            <a:ext cx="8420100" cy="323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baseline="30000" i="1" lang="en" sz="3000" u="none" cap="none" strike="noStrike">
                <a:solidFill>
                  <a:srgbClr val="434343"/>
                </a:solidFill>
                <a:latin typeface="Arial"/>
                <a:ea typeface="Arial"/>
                <a:cs typeface="Arial"/>
                <a:sym typeface="Arial"/>
              </a:rPr>
              <a:t>Jane Smith has represented us in numerous real estate transactions. She always listens very closely to our needs and quickly understands our priorities. Her knowledge and experience of selling and buying homes in the luxury market are priceless, and she never tires of exploring new avenues to gain maximum exposure for our homes at all times.</a:t>
            </a:r>
            <a:endParaRPr b="0" i="1" sz="14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0" baseline="30000" i="0" sz="3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baseline="30000" i="0" lang="en" sz="2400" u="none" cap="none" strike="noStrike">
                <a:solidFill>
                  <a:srgbClr val="000000"/>
                </a:solidFill>
                <a:latin typeface="Arial"/>
                <a:ea typeface="Arial"/>
                <a:cs typeface="Arial"/>
                <a:sym typeface="Arial"/>
              </a:rPr>
              <a:t>GEORGE O.</a:t>
            </a:r>
            <a:endParaRPr b="0" i="0" sz="1400" u="none" cap="none" strike="noStrike">
              <a:solidFill>
                <a:srgbClr val="000000"/>
              </a:solidFill>
              <a:latin typeface="Arial"/>
              <a:ea typeface="Arial"/>
              <a:cs typeface="Arial"/>
              <a:sym typeface="Arial"/>
            </a:endParaRPr>
          </a:p>
        </p:txBody>
      </p:sp>
      <p:sp>
        <p:nvSpPr>
          <p:cNvPr id="113" name="Google Shape;113;p20"/>
          <p:cNvSpPr txBox="1"/>
          <p:nvPr/>
        </p:nvSpPr>
        <p:spPr>
          <a:xfrm>
            <a:off x="1902150" y="1208054"/>
            <a:ext cx="6254100" cy="2592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1600"/>
              <a:buFont typeface="Arial"/>
              <a:buNone/>
            </a:pPr>
            <a:r>
              <a:rPr b="1" i="0" lang="en" sz="1600" u="none" cap="none" strike="noStrike">
                <a:solidFill>
                  <a:srgbClr val="1B355E"/>
                </a:solidFill>
                <a:latin typeface="Times New Roman"/>
                <a:ea typeface="Times New Roman"/>
                <a:cs typeface="Times New Roman"/>
                <a:sym typeface="Times New Roman"/>
              </a:rPr>
              <a:t>JUST ASK MY CLIENTS:</a:t>
            </a:r>
            <a:endParaRPr b="0" i="0" sz="16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txBox="1"/>
          <p:nvPr/>
        </p:nvSpPr>
        <p:spPr>
          <a:xfrm>
            <a:off x="0" y="132864"/>
            <a:ext cx="10058400" cy="6285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4000"/>
              <a:buFont typeface="Arial"/>
              <a:buNone/>
            </a:pPr>
            <a:r>
              <a:rPr b="0" i="0" lang="en" sz="4000" u="none" cap="none" strike="noStrike">
                <a:solidFill>
                  <a:srgbClr val="1B355E"/>
                </a:solidFill>
                <a:latin typeface="Times New Roman"/>
                <a:ea typeface="Times New Roman"/>
                <a:cs typeface="Times New Roman"/>
                <a:sym typeface="Times New Roman"/>
              </a:rPr>
              <a:t>DEDICATION  AND  COMMITMENT</a:t>
            </a:r>
            <a:endParaRPr b="0" i="0" sz="4000" u="none" cap="none" strike="noStrike">
              <a:solidFill>
                <a:srgbClr val="1B355E"/>
              </a:solidFill>
              <a:latin typeface="Times New Roman"/>
              <a:ea typeface="Times New Roman"/>
              <a:cs typeface="Times New Roman"/>
              <a:sym typeface="Times New Roman"/>
            </a:endParaRPr>
          </a:p>
        </p:txBody>
      </p:sp>
      <p:sp>
        <p:nvSpPr>
          <p:cNvPr id="119" name="Google Shape;119;p21"/>
          <p:cNvSpPr/>
          <p:nvPr/>
        </p:nvSpPr>
        <p:spPr>
          <a:xfrm>
            <a:off x="3882536" y="2200530"/>
            <a:ext cx="448310" cy="372110"/>
          </a:xfrm>
          <a:custGeom>
            <a:rect b="b" l="l" r="r" t="t"/>
            <a:pathLst>
              <a:path extrusionOk="0" h="372110" w="448310">
                <a:moveTo>
                  <a:pt x="414553" y="0"/>
                </a:moveTo>
                <a:lnTo>
                  <a:pt x="364793" y="23242"/>
                </a:lnTo>
                <a:lnTo>
                  <a:pt x="324357" y="53809"/>
                </a:lnTo>
                <a:lnTo>
                  <a:pt x="294251" y="90195"/>
                </a:lnTo>
                <a:lnTo>
                  <a:pt x="275450" y="130848"/>
                </a:lnTo>
                <a:lnTo>
                  <a:pt x="265587" y="181751"/>
                </a:lnTo>
                <a:lnTo>
                  <a:pt x="262305" y="248856"/>
                </a:lnTo>
                <a:lnTo>
                  <a:pt x="262305" y="371767"/>
                </a:lnTo>
                <a:lnTo>
                  <a:pt x="434124" y="371767"/>
                </a:lnTo>
                <a:lnTo>
                  <a:pt x="434124" y="199948"/>
                </a:lnTo>
                <a:lnTo>
                  <a:pt x="350964" y="199948"/>
                </a:lnTo>
                <a:lnTo>
                  <a:pt x="352891" y="175835"/>
                </a:lnTo>
                <a:lnTo>
                  <a:pt x="364655" y="135172"/>
                </a:lnTo>
                <a:lnTo>
                  <a:pt x="387475" y="104178"/>
                </a:lnTo>
                <a:lnTo>
                  <a:pt x="424318" y="80332"/>
                </a:lnTo>
                <a:lnTo>
                  <a:pt x="448182" y="70929"/>
                </a:lnTo>
                <a:lnTo>
                  <a:pt x="414553" y="0"/>
                </a:lnTo>
                <a:close/>
              </a:path>
              <a:path extrusionOk="0" h="372110" w="448310">
                <a:moveTo>
                  <a:pt x="152260" y="0"/>
                </a:moveTo>
                <a:lnTo>
                  <a:pt x="102114" y="23242"/>
                </a:lnTo>
                <a:lnTo>
                  <a:pt x="61760" y="53809"/>
                </a:lnTo>
                <a:lnTo>
                  <a:pt x="31870" y="90266"/>
                </a:lnTo>
                <a:lnTo>
                  <a:pt x="13144" y="131152"/>
                </a:lnTo>
                <a:lnTo>
                  <a:pt x="3286" y="182137"/>
                </a:lnTo>
                <a:lnTo>
                  <a:pt x="0" y="248856"/>
                </a:lnTo>
                <a:lnTo>
                  <a:pt x="0" y="371767"/>
                </a:lnTo>
                <a:lnTo>
                  <a:pt x="171818" y="371767"/>
                </a:lnTo>
                <a:lnTo>
                  <a:pt x="171818" y="199948"/>
                </a:lnTo>
                <a:lnTo>
                  <a:pt x="88658" y="199948"/>
                </a:lnTo>
                <a:lnTo>
                  <a:pt x="90587" y="175835"/>
                </a:lnTo>
                <a:lnTo>
                  <a:pt x="102360" y="135172"/>
                </a:lnTo>
                <a:lnTo>
                  <a:pt x="125175" y="104178"/>
                </a:lnTo>
                <a:lnTo>
                  <a:pt x="162017" y="80332"/>
                </a:lnTo>
                <a:lnTo>
                  <a:pt x="185889" y="70929"/>
                </a:lnTo>
                <a:lnTo>
                  <a:pt x="152260" y="0"/>
                </a:lnTo>
                <a:close/>
              </a:path>
            </a:pathLst>
          </a:custGeom>
          <a:solidFill>
            <a:srgbClr val="93959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0" name="Google Shape;120;p21"/>
          <p:cNvSpPr/>
          <p:nvPr/>
        </p:nvSpPr>
        <p:spPr>
          <a:xfrm>
            <a:off x="5249346" y="6800421"/>
            <a:ext cx="448309" cy="372109"/>
          </a:xfrm>
          <a:custGeom>
            <a:rect b="b" l="l" r="r" t="t"/>
            <a:pathLst>
              <a:path extrusionOk="0" h="372109" w="448309">
                <a:moveTo>
                  <a:pt x="185877" y="0"/>
                </a:moveTo>
                <a:lnTo>
                  <a:pt x="14058" y="0"/>
                </a:lnTo>
                <a:lnTo>
                  <a:pt x="14058" y="171818"/>
                </a:lnTo>
                <a:lnTo>
                  <a:pt x="97218" y="171818"/>
                </a:lnTo>
                <a:lnTo>
                  <a:pt x="95291" y="195931"/>
                </a:lnTo>
                <a:lnTo>
                  <a:pt x="83527" y="236594"/>
                </a:lnTo>
                <a:lnTo>
                  <a:pt x="60707" y="267588"/>
                </a:lnTo>
                <a:lnTo>
                  <a:pt x="23864" y="291434"/>
                </a:lnTo>
                <a:lnTo>
                  <a:pt x="0" y="300837"/>
                </a:lnTo>
                <a:lnTo>
                  <a:pt x="33629" y="371767"/>
                </a:lnTo>
                <a:lnTo>
                  <a:pt x="83389" y="348524"/>
                </a:lnTo>
                <a:lnTo>
                  <a:pt x="123825" y="317957"/>
                </a:lnTo>
                <a:lnTo>
                  <a:pt x="153931" y="281571"/>
                </a:lnTo>
                <a:lnTo>
                  <a:pt x="172732" y="240919"/>
                </a:lnTo>
                <a:lnTo>
                  <a:pt x="182595" y="190015"/>
                </a:lnTo>
                <a:lnTo>
                  <a:pt x="185877" y="122910"/>
                </a:lnTo>
                <a:lnTo>
                  <a:pt x="185877" y="0"/>
                </a:lnTo>
                <a:close/>
              </a:path>
              <a:path extrusionOk="0" h="372109" w="448309">
                <a:moveTo>
                  <a:pt x="448183" y="0"/>
                </a:moveTo>
                <a:lnTo>
                  <a:pt x="276364" y="0"/>
                </a:lnTo>
                <a:lnTo>
                  <a:pt x="276364" y="171818"/>
                </a:lnTo>
                <a:lnTo>
                  <a:pt x="359524" y="171818"/>
                </a:lnTo>
                <a:lnTo>
                  <a:pt x="357595" y="195931"/>
                </a:lnTo>
                <a:lnTo>
                  <a:pt x="345822" y="236594"/>
                </a:lnTo>
                <a:lnTo>
                  <a:pt x="323008" y="267588"/>
                </a:lnTo>
                <a:lnTo>
                  <a:pt x="286170" y="291434"/>
                </a:lnTo>
                <a:lnTo>
                  <a:pt x="262305" y="300837"/>
                </a:lnTo>
                <a:lnTo>
                  <a:pt x="295922" y="371767"/>
                </a:lnTo>
                <a:lnTo>
                  <a:pt x="346068" y="348524"/>
                </a:lnTo>
                <a:lnTo>
                  <a:pt x="386422" y="317957"/>
                </a:lnTo>
                <a:lnTo>
                  <a:pt x="416312" y="281500"/>
                </a:lnTo>
                <a:lnTo>
                  <a:pt x="435038" y="240614"/>
                </a:lnTo>
                <a:lnTo>
                  <a:pt x="444896" y="189630"/>
                </a:lnTo>
                <a:lnTo>
                  <a:pt x="448183" y="122910"/>
                </a:lnTo>
                <a:lnTo>
                  <a:pt x="448183" y="0"/>
                </a:lnTo>
                <a:close/>
              </a:path>
            </a:pathLst>
          </a:custGeom>
          <a:solidFill>
            <a:srgbClr val="93959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 name="Google Shape;121;p21"/>
          <p:cNvSpPr txBox="1"/>
          <p:nvPr/>
        </p:nvSpPr>
        <p:spPr>
          <a:xfrm>
            <a:off x="819150" y="3153819"/>
            <a:ext cx="8420100" cy="323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000"/>
              <a:buFont typeface="Arial"/>
              <a:buNone/>
            </a:pPr>
            <a:r>
              <a:rPr b="0" baseline="30000" i="1" lang="en" sz="3000" u="none" cap="none" strike="noStrike">
                <a:solidFill>
                  <a:schemeClr val="dk1"/>
                </a:solidFill>
                <a:latin typeface="Arial"/>
                <a:ea typeface="Arial"/>
                <a:cs typeface="Arial"/>
                <a:sym typeface="Arial"/>
              </a:rPr>
              <a:t>Jane is by far the best Realtor we have worked with. She pays attention to every detail, is very professional, and will walk you through the entire process. Jane helped us thoroughly and never pressured us on any level. I have recommended her to a few friends and family members, </a:t>
            </a:r>
            <a:endParaRPr b="0" i="1"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0"/>
              <a:buFont typeface="Arial"/>
              <a:buNone/>
            </a:pPr>
            <a:r>
              <a:rPr b="0" baseline="30000" i="1" lang="en" sz="3000" u="none" cap="none" strike="noStrike">
                <a:solidFill>
                  <a:schemeClr val="dk1"/>
                </a:solidFill>
                <a:latin typeface="Arial"/>
                <a:ea typeface="Arial"/>
                <a:cs typeface="Arial"/>
                <a:sym typeface="Arial"/>
              </a:rPr>
              <a:t>and will continue to do so.</a:t>
            </a:r>
            <a:endParaRPr b="0" i="1"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0"/>
              <a:buFont typeface="Arial"/>
              <a:buNone/>
            </a:pPr>
            <a:r>
              <a:t/>
            </a:r>
            <a:endParaRPr b="0" baseline="30000" i="0" sz="3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baseline="30000" i="0" lang="en" sz="2400" u="none" cap="none" strike="noStrike">
                <a:solidFill>
                  <a:schemeClr val="dk1"/>
                </a:solidFill>
                <a:latin typeface="Arial"/>
                <a:ea typeface="Arial"/>
                <a:cs typeface="Arial"/>
                <a:sym typeface="Arial"/>
              </a:rPr>
              <a:t>JOHN &amp; IRENE R.</a:t>
            </a:r>
            <a:endParaRPr b="0" baseline="30000" i="0" sz="3000" u="none" cap="none" strike="noStrike">
              <a:solidFill>
                <a:srgbClr val="000000"/>
              </a:solidFill>
              <a:latin typeface="Arial"/>
              <a:ea typeface="Arial"/>
              <a:cs typeface="Arial"/>
              <a:sym typeface="Arial"/>
            </a:endParaRPr>
          </a:p>
        </p:txBody>
      </p:sp>
      <p:sp>
        <p:nvSpPr>
          <p:cNvPr id="122" name="Google Shape;122;p21"/>
          <p:cNvSpPr txBox="1"/>
          <p:nvPr/>
        </p:nvSpPr>
        <p:spPr>
          <a:xfrm>
            <a:off x="1902150" y="1208054"/>
            <a:ext cx="6254100" cy="2592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1600"/>
              <a:buFont typeface="Arial"/>
              <a:buNone/>
            </a:pPr>
            <a:r>
              <a:rPr b="1" i="0" lang="en" sz="1600" u="none" cap="none" strike="noStrike">
                <a:solidFill>
                  <a:srgbClr val="1B355E"/>
                </a:solidFill>
                <a:latin typeface="Times New Roman"/>
                <a:ea typeface="Times New Roman"/>
                <a:cs typeface="Times New Roman"/>
                <a:sym typeface="Times New Roman"/>
              </a:rPr>
              <a:t>JUST ASK MY CLIENTS:</a:t>
            </a:r>
            <a:endParaRPr b="0" i="0" sz="16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